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Raleway"/>
      <p:regular r:id="rId29"/>
      <p:bold r:id="rId30"/>
      <p:italic r:id="rId31"/>
      <p:boldItalic r:id="rId32"/>
    </p:embeddedFont>
    <p:embeddedFont>
      <p:font typeface="Montserrat"/>
      <p:regular r:id="rId33"/>
      <p:bold r:id="rId34"/>
      <p:italic r:id="rId35"/>
      <p:boldItalic r:id="rId36"/>
    </p:embeddedFont>
    <p:embeddedFont>
      <p:font typeface="La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h4esGlHbMU5C7O7NnOyCRuNFRg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aleway-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aleway-italic.fntdata"/><Relationship Id="rId30" Type="http://schemas.openxmlformats.org/officeDocument/2006/relationships/font" Target="fonts/Raleway-bold.fntdata"/><Relationship Id="rId11" Type="http://schemas.openxmlformats.org/officeDocument/2006/relationships/slide" Target="slides/slide7.xml"/><Relationship Id="rId33" Type="http://schemas.openxmlformats.org/officeDocument/2006/relationships/font" Target="fonts/Montserrat-regular.fntdata"/><Relationship Id="rId10" Type="http://schemas.openxmlformats.org/officeDocument/2006/relationships/slide" Target="slides/slide6.xml"/><Relationship Id="rId32" Type="http://schemas.openxmlformats.org/officeDocument/2006/relationships/font" Target="fonts/Raleway-boldItalic.fntdata"/><Relationship Id="rId13" Type="http://schemas.openxmlformats.org/officeDocument/2006/relationships/slide" Target="slides/slide9.xml"/><Relationship Id="rId35" Type="http://schemas.openxmlformats.org/officeDocument/2006/relationships/font" Target="fonts/Montserrat-italic.fntdata"/><Relationship Id="rId12" Type="http://schemas.openxmlformats.org/officeDocument/2006/relationships/slide" Target="slides/slide8.xml"/><Relationship Id="rId34" Type="http://schemas.openxmlformats.org/officeDocument/2006/relationships/font" Target="fonts/Montserrat-bold.fntdata"/><Relationship Id="rId15" Type="http://schemas.openxmlformats.org/officeDocument/2006/relationships/slide" Target="slides/slide11.xml"/><Relationship Id="rId37" Type="http://schemas.openxmlformats.org/officeDocument/2006/relationships/font" Target="fonts/Lato-regular.fntdata"/><Relationship Id="rId14" Type="http://schemas.openxmlformats.org/officeDocument/2006/relationships/slide" Target="slides/slide10.xml"/><Relationship Id="rId36" Type="http://schemas.openxmlformats.org/officeDocument/2006/relationships/font" Target="fonts/Montserrat-boldItalic.fntdata"/><Relationship Id="rId17" Type="http://schemas.openxmlformats.org/officeDocument/2006/relationships/slide" Target="slides/slide13.xml"/><Relationship Id="rId39" Type="http://schemas.openxmlformats.org/officeDocument/2006/relationships/font" Target="fonts/Lato-italic.fntdata"/><Relationship Id="rId16" Type="http://schemas.openxmlformats.org/officeDocument/2006/relationships/slide" Target="slides/slide12.xml"/><Relationship Id="rId38" Type="http://schemas.openxmlformats.org/officeDocument/2006/relationships/font" Target="fonts/Lat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178265047f_1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3178265047f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804ece79d7_0_1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3804ece79d7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 sz="1200">
                <a:solidFill>
                  <a:schemeClr val="dk1"/>
                </a:solidFill>
                <a:latin typeface="Montserrat"/>
                <a:ea typeface="Montserrat"/>
                <a:cs typeface="Montserrat"/>
                <a:sym typeface="Montserrat"/>
              </a:rPr>
              <a:t>Addresses 3 of the reporting responsibilities: </a:t>
            </a: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Whether the governmental entity has initiated a privacy program</a:t>
            </a: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Description of privacy practices implemented</a:t>
            </a: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Strategies for improving privacy programs and practices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804ece79d7_0_1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804ece79d7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804ece79d7_0_1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804ece79d7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4f6216a95f_1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4f6216a95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804ece79d7_0_1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804ece79d7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804ece79d7_0_1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804ece79d7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4f6216a95f_0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4f6216a95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4e884548a4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34e884548a4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831db3d22a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2831db3d22a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Program does not mean mature.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7feeea73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37feeea738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6ddc71bcb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36ddc71bcb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831db3d22a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2831db3d22a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latin typeface="Montserrat"/>
                <a:ea typeface="Montserrat"/>
                <a:cs typeface="Montserrat"/>
                <a:sym typeface="Montserrat"/>
              </a:rPr>
              <a:t>Addresses 3 of the reporting responsibilities: </a:t>
            </a:r>
            <a:endParaRPr sz="1200">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Whether the governmental entity has initiated a privacy program</a:t>
            </a: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Description of privacy practices implemented</a:t>
            </a: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Strategies for improving privacy programs and practices</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4f6216a95f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4f6216a95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4f6216a95f_0_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4f6216a95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4f6216a95f_0_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4f6216a95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4f6216a95f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4f6216a95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Montserrat"/>
                <a:ea typeface="Montserrat"/>
                <a:cs typeface="Montserrat"/>
                <a:sym typeface="Montserrat"/>
              </a:rPr>
              <a:t>Other Definition</a:t>
            </a:r>
            <a:endParaRPr b="1">
              <a:solidFill>
                <a:srgbClr val="666666"/>
              </a:solidFill>
              <a:latin typeface="Montserrat"/>
              <a:ea typeface="Montserrat"/>
              <a:cs typeface="Montserrat"/>
              <a:sym typeface="Montserrat"/>
            </a:endParaRPr>
          </a:p>
          <a:p>
            <a:pPr indent="0" lvl="0" marL="0" rtl="0" algn="l">
              <a:spcBef>
                <a:spcPts val="600"/>
              </a:spcBef>
              <a:spcAft>
                <a:spcPts val="0"/>
              </a:spcAft>
              <a:buClr>
                <a:schemeClr val="dk1"/>
              </a:buClr>
              <a:buSzPts val="1100"/>
              <a:buFont typeface="Arial"/>
              <a:buNone/>
            </a:pPr>
            <a:r>
              <a:rPr b="1" lang="en" sz="1600">
                <a:solidFill>
                  <a:srgbClr val="666666"/>
                </a:solidFill>
                <a:latin typeface="Montserrat"/>
                <a:ea typeface="Montserrat"/>
                <a:cs typeface="Montserrat"/>
                <a:sym typeface="Montserrat"/>
              </a:rPr>
              <a:t>Records Officer</a:t>
            </a:r>
            <a:endParaRPr b="1" sz="1600">
              <a:solidFill>
                <a:srgbClr val="666666"/>
              </a:solidFill>
              <a:latin typeface="Montserrat"/>
              <a:ea typeface="Montserrat"/>
              <a:cs typeface="Montserrat"/>
              <a:sym typeface="Montserrat"/>
            </a:endParaRPr>
          </a:p>
          <a:p>
            <a:pPr indent="-342900" lvl="0" marL="457200" marR="381000" rtl="0" algn="l">
              <a:lnSpc>
                <a:spcPct val="115000"/>
              </a:lnSpc>
              <a:spcBef>
                <a:spcPts val="1200"/>
              </a:spcBef>
              <a:spcAft>
                <a:spcPts val="0"/>
              </a:spcAft>
              <a:buClr>
                <a:srgbClr val="707070"/>
              </a:buClr>
              <a:buSzPts val="1800"/>
              <a:buFont typeface="Montserrat"/>
              <a:buChar char="▷"/>
            </a:pPr>
            <a:r>
              <a:rPr lang="en" sz="1600">
                <a:solidFill>
                  <a:srgbClr val="666666"/>
                </a:solidFill>
                <a:latin typeface="Montserrat"/>
                <a:ea typeface="Montserrat"/>
                <a:cs typeface="Montserrat"/>
                <a:sym typeface="Montserrat"/>
              </a:rPr>
              <a:t>Appointed by the CAO to care, maintain, use, schedule, dispose, classify, designate, manage access to, and preserve records in accor</a:t>
            </a:r>
            <a:r>
              <a:rPr lang="en" sz="1600">
                <a:solidFill>
                  <a:srgbClr val="707070"/>
                </a:solidFill>
                <a:latin typeface="Montserrat"/>
                <a:ea typeface="Montserrat"/>
                <a:cs typeface="Montserrat"/>
                <a:sym typeface="Montserrat"/>
              </a:rPr>
              <a:t>dance w/ applicable laws.</a:t>
            </a:r>
            <a:endParaRPr sz="1600">
              <a:solidFill>
                <a:srgbClr val="707070"/>
              </a:solidFill>
              <a:latin typeface="Montserrat"/>
              <a:ea typeface="Montserrat"/>
              <a:cs typeface="Montserrat"/>
              <a:sym typeface="Montserrat"/>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6ddc71bcbd_0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6ddc71bcb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4f6216a95f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4f6216a95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Font typeface="Montserrat"/>
              <a:buAutoNum type="arabicPeriod"/>
            </a:pPr>
            <a:r>
              <a:rPr lang="en" sz="1000">
                <a:solidFill>
                  <a:schemeClr val="dk1"/>
                </a:solidFill>
                <a:latin typeface="Montserrat"/>
                <a:ea typeface="Montserrat"/>
                <a:cs typeface="Montserrat"/>
                <a:sym typeface="Montserrat"/>
              </a:rPr>
              <a:t>establish and maintain an active, continuing program for the economical and efficient management of the governmental entity's records as provided by this chapter and Title 63G, Chapter 2, Government Records Access and Management Act;</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AutoNum type="arabicPeriod"/>
            </a:pPr>
            <a:r>
              <a:rPr lang="en" sz="1000">
                <a:solidFill>
                  <a:schemeClr val="dk1"/>
                </a:solidFill>
                <a:latin typeface="Montserrat"/>
                <a:ea typeface="Montserrat"/>
                <a:cs typeface="Montserrat"/>
                <a:sym typeface="Montserrat"/>
              </a:rPr>
              <a:t>appoint one or more records officers who will be trained to work with the state archives in the care, maintenance, scheduling, disposal, classification, designation, access, and preservation of records; </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AutoNum type="arabicPeriod"/>
            </a:pPr>
            <a:r>
              <a:rPr lang="en" sz="1000">
                <a:solidFill>
                  <a:schemeClr val="dk1"/>
                </a:solidFill>
                <a:latin typeface="Montserrat"/>
                <a:ea typeface="Montserrat"/>
                <a:cs typeface="Montserrat"/>
                <a:sym typeface="Montserrat"/>
              </a:rPr>
              <a:t>ensure that officers and employees of the governmental entity that receive or process records requests receive required training on the procedures and requirements of this chapter and Title 63G, Chapter 2, Government Records Access and Management Act;</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AutoNum type="arabicPeriod"/>
            </a:pPr>
            <a:r>
              <a:rPr lang="en" sz="1000">
                <a:solidFill>
                  <a:schemeClr val="dk1"/>
                </a:solidFill>
                <a:latin typeface="Montserrat"/>
                <a:ea typeface="Montserrat"/>
                <a:cs typeface="Montserrat"/>
                <a:sym typeface="Montserrat"/>
              </a:rPr>
              <a:t>make and maintain adequate and proper documentation of the organization, functions, policies, decisions, procedures, and essential transactions of the governmental entity designed to furnish information to protect the privacy, transparency, legal, and financial rights of persons directly affected by the entity's activities;</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AutoNum type="arabicPeriod"/>
            </a:pPr>
            <a:r>
              <a:rPr lang="en" sz="1000">
                <a:solidFill>
                  <a:schemeClr val="dk1"/>
                </a:solidFill>
                <a:latin typeface="Montserrat"/>
                <a:ea typeface="Montserrat"/>
                <a:cs typeface="Montserrat"/>
                <a:sym typeface="Montserrat"/>
              </a:rPr>
              <a:t>submit to the state archivist proposed schedules of records for final approval by the Records Management Committee created in Section 63A-12-112; </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6ddc71bcbd_0_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6ddc71bcbd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Font typeface="Montserrat"/>
              <a:buAutoNum type="arabicPeriod"/>
            </a:pPr>
            <a:r>
              <a:rPr lang="en" sz="1000">
                <a:solidFill>
                  <a:schemeClr val="dk1"/>
                </a:solidFill>
                <a:latin typeface="Montserrat"/>
                <a:ea typeface="Montserrat"/>
                <a:cs typeface="Montserrat"/>
                <a:sym typeface="Montserrat"/>
              </a:rPr>
              <a:t>establish and maintain an active, continuing program for the economical and efficient management of the governmental entity's records as provided by this chapter and Title 63G, Chapter 2, Government Records Access and Management Act;</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AutoNum type="arabicPeriod"/>
            </a:pPr>
            <a:r>
              <a:rPr lang="en" sz="1000">
                <a:solidFill>
                  <a:schemeClr val="dk1"/>
                </a:solidFill>
                <a:latin typeface="Montserrat"/>
                <a:ea typeface="Montserrat"/>
                <a:cs typeface="Montserrat"/>
                <a:sym typeface="Montserrat"/>
              </a:rPr>
              <a:t>appoint one or more records officers who will be trained to work with the state archives in the care, maintenance, scheduling, disposal, classification, designation, access, and preservation of records; </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AutoNum type="arabicPeriod"/>
            </a:pPr>
            <a:r>
              <a:rPr lang="en" sz="1000">
                <a:solidFill>
                  <a:schemeClr val="dk1"/>
                </a:solidFill>
                <a:latin typeface="Montserrat"/>
                <a:ea typeface="Montserrat"/>
                <a:cs typeface="Montserrat"/>
                <a:sym typeface="Montserrat"/>
              </a:rPr>
              <a:t>ensure that officers and employees of the governmental entity that receive or process records requests receive required training on the procedures and requirements of this chapter and Title 63G, Chapter 2, Government Records Access and Management Act;</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AutoNum type="arabicPeriod"/>
            </a:pPr>
            <a:r>
              <a:rPr lang="en" sz="1000">
                <a:solidFill>
                  <a:schemeClr val="dk1"/>
                </a:solidFill>
                <a:latin typeface="Montserrat"/>
                <a:ea typeface="Montserrat"/>
                <a:cs typeface="Montserrat"/>
                <a:sym typeface="Montserrat"/>
              </a:rPr>
              <a:t>make and maintain adequate and proper documentation of the organization, functions, policies, decisions, procedures, and essential transactions of the governmental entity designed to furnish information to protect the privacy, transparency, legal, and financial rights of persons directly affected by the entity's activities;</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AutoNum type="arabicPeriod"/>
            </a:pPr>
            <a:r>
              <a:rPr lang="en" sz="1000">
                <a:solidFill>
                  <a:schemeClr val="dk1"/>
                </a:solidFill>
                <a:latin typeface="Montserrat"/>
                <a:ea typeface="Montserrat"/>
                <a:cs typeface="Montserrat"/>
                <a:sym typeface="Montserrat"/>
              </a:rPr>
              <a:t>submit to the state archivist proposed schedules of records for final approval by the Records Management Committee created in Section 63A-12-112; </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4f6216a95f_0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4f6216a95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6. 	</a:t>
            </a:r>
            <a:r>
              <a:rPr lang="en" sz="1000">
                <a:solidFill>
                  <a:schemeClr val="dk1"/>
                </a:solidFill>
                <a:latin typeface="Montserrat"/>
                <a:ea typeface="Montserrat"/>
                <a:cs typeface="Montserrat"/>
                <a:sym typeface="Montserrat"/>
              </a:rPr>
              <a:t>cooperate with the state archivist in conducting surveys made by the state archivist;</a:t>
            </a:r>
            <a:endParaRPr sz="1000">
              <a:solidFill>
                <a:schemeClr val="dk1"/>
              </a:solidFill>
              <a:latin typeface="Montserrat"/>
              <a:ea typeface="Montserrat"/>
              <a:cs typeface="Montserrat"/>
              <a:sym typeface="Montserrat"/>
            </a:endParaRPr>
          </a:p>
          <a:p>
            <a:pPr indent="457200" lvl="0" marL="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7. 	comply with rules issued by the Department of Government Operations as provided by Section 63A-12-104;</a:t>
            </a:r>
            <a:endParaRPr sz="1000">
              <a:solidFill>
                <a:schemeClr val="dk1"/>
              </a:solidFill>
              <a:latin typeface="Montserrat"/>
              <a:ea typeface="Montserrat"/>
              <a:cs typeface="Montserrat"/>
              <a:sym typeface="Montserrat"/>
            </a:endParaRPr>
          </a:p>
          <a:p>
            <a:pPr indent="0" lvl="0" marL="45720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8. 	report to the state archives: (a)</a:t>
            </a:r>
            <a:r>
              <a:rPr lang="en" sz="1000" strike="sngStrike">
                <a:solidFill>
                  <a:schemeClr val="dk1"/>
                </a:solidFill>
                <a:latin typeface="Montserrat"/>
                <a:ea typeface="Montserrat"/>
                <a:cs typeface="Montserrat"/>
                <a:sym typeface="Montserrat"/>
              </a:rPr>
              <a:t> </a:t>
            </a:r>
            <a:r>
              <a:rPr lang="en" sz="1000">
                <a:solidFill>
                  <a:schemeClr val="dk1"/>
                </a:solidFill>
                <a:latin typeface="Montserrat"/>
                <a:ea typeface="Montserrat"/>
                <a:cs typeface="Montserrat"/>
                <a:sym typeface="Montserrat"/>
              </a:rPr>
              <a:t>the designation of each record series that the governmental entity maintains; (b)the classification of each record series that the governmental entity has classified; and (c)the name of the governmental entity's: (i)chief administrative officer; and (ii)records officers;</a:t>
            </a:r>
            <a:endParaRPr sz="1000">
              <a:solidFill>
                <a:schemeClr val="dk1"/>
              </a:solidFill>
              <a:latin typeface="Montserrat"/>
              <a:ea typeface="Montserrat"/>
              <a:cs typeface="Montserrat"/>
              <a:sym typeface="Montserrat"/>
            </a:endParaRPr>
          </a:p>
          <a:p>
            <a:pPr indent="457200" lvl="0" marL="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9.	ensure that the governmental entity complies with the requirements found in: (a)this part; (b)Title 63G, Chapter 2, Government Records Access and Management Act; and (c)Chapter 19, Part 4, Duties of Governmental Entities; and</a:t>
            </a:r>
            <a:endParaRPr sz="1000">
              <a:solidFill>
                <a:schemeClr val="dk1"/>
              </a:solidFill>
              <a:latin typeface="Montserrat"/>
              <a:ea typeface="Montserrat"/>
              <a:cs typeface="Montserrat"/>
              <a:sym typeface="Montserrat"/>
            </a:endParaRPr>
          </a:p>
          <a:p>
            <a:pPr indent="457200" lvl="0" marL="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10.	establish and report to the state archives retention schedules for objects that the governmental entity determines are not defined as a record under Section 63G-2-103, but that has historical or evidentiary value.</a:t>
            </a:r>
            <a:endParaRPr sz="10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6ddc71bcbd_0_1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6ddc71bcb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804ece79d7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804ece79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u="sng">
                <a:solidFill>
                  <a:schemeClr val="dk1"/>
                </a:solidFill>
              </a:rPr>
              <a:t>Privacy program report.</a:t>
            </a:r>
            <a:endParaRPr b="1" u="sng">
              <a:solidFill>
                <a:schemeClr val="dk1"/>
              </a:solidFill>
            </a:endParaRPr>
          </a:p>
          <a:p>
            <a:pPr indent="-298450" lvl="0" marL="457200" rtl="0" algn="l">
              <a:lnSpc>
                <a:spcPct val="115000"/>
              </a:lnSpc>
              <a:spcBef>
                <a:spcPts val="0"/>
              </a:spcBef>
              <a:spcAft>
                <a:spcPts val="0"/>
              </a:spcAft>
              <a:buClr>
                <a:schemeClr val="dk1"/>
              </a:buClr>
              <a:buSzPts val="1100"/>
              <a:buAutoNum type="arabicParenBoth"/>
            </a:pPr>
            <a:r>
              <a:rPr lang="en" u="sng">
                <a:solidFill>
                  <a:schemeClr val="dk1"/>
                </a:solidFill>
              </a:rPr>
              <a:t>On or before December 31 of each year, the chief administrative officer of each governmental entity shall prepare a report that includes:</a:t>
            </a:r>
            <a:endParaRPr u="sng">
              <a:solidFill>
                <a:schemeClr val="dk1"/>
              </a:solidFill>
            </a:endParaRPr>
          </a:p>
          <a:p>
            <a:pPr indent="-298450" lvl="1" marL="914400" rtl="0" algn="l">
              <a:lnSpc>
                <a:spcPct val="115000"/>
              </a:lnSpc>
              <a:spcBef>
                <a:spcPts val="0"/>
              </a:spcBef>
              <a:spcAft>
                <a:spcPts val="0"/>
              </a:spcAft>
              <a:buClr>
                <a:schemeClr val="dk1"/>
              </a:buClr>
              <a:buSzPts val="1100"/>
              <a:buAutoNum type="alphaLcParenBoth"/>
            </a:pPr>
            <a:r>
              <a:rPr lang="en" u="sng">
                <a:solidFill>
                  <a:schemeClr val="dk1"/>
                </a:solidFill>
              </a:rPr>
              <a:t>(a)whether the governmental entity has initiated a privacy program;</a:t>
            </a:r>
            <a:endParaRPr u="sng">
              <a:solidFill>
                <a:schemeClr val="dk1"/>
              </a:solidFill>
            </a:endParaRPr>
          </a:p>
          <a:p>
            <a:pPr indent="-298450" lvl="1" marL="914400" rtl="0" algn="l">
              <a:lnSpc>
                <a:spcPct val="115000"/>
              </a:lnSpc>
              <a:spcBef>
                <a:spcPts val="0"/>
              </a:spcBef>
              <a:spcAft>
                <a:spcPts val="0"/>
              </a:spcAft>
              <a:buClr>
                <a:schemeClr val="dk1"/>
              </a:buClr>
              <a:buSzPts val="1100"/>
              <a:buAutoNum type="alphaLcParenBoth"/>
            </a:pPr>
            <a:r>
              <a:rPr lang="en" u="sng">
                <a:solidFill>
                  <a:schemeClr val="dk1"/>
                </a:solidFill>
              </a:rPr>
              <a:t>(b)a description of:</a:t>
            </a:r>
            <a:endParaRPr u="sng">
              <a:solidFill>
                <a:schemeClr val="dk1"/>
              </a:solidFill>
            </a:endParaRPr>
          </a:p>
          <a:p>
            <a:pPr indent="-298450" lvl="2" marL="1371600" rtl="0" algn="l">
              <a:lnSpc>
                <a:spcPct val="115000"/>
              </a:lnSpc>
              <a:spcBef>
                <a:spcPts val="0"/>
              </a:spcBef>
              <a:spcAft>
                <a:spcPts val="0"/>
              </a:spcAft>
              <a:buClr>
                <a:schemeClr val="dk1"/>
              </a:buClr>
              <a:buSzPts val="1100"/>
              <a:buAutoNum type="romanLcParenBoth"/>
            </a:pPr>
            <a:r>
              <a:rPr lang="en" u="sng">
                <a:solidFill>
                  <a:schemeClr val="dk1"/>
                </a:solidFill>
              </a:rPr>
              <a:t>(i)any privacy practices implemented by the governmental entity;</a:t>
            </a:r>
            <a:endParaRPr u="sng">
              <a:solidFill>
                <a:schemeClr val="dk1"/>
              </a:solidFill>
            </a:endParaRPr>
          </a:p>
          <a:p>
            <a:pPr indent="-298450" lvl="2" marL="1371600" rtl="0" algn="l">
              <a:lnSpc>
                <a:spcPct val="115000"/>
              </a:lnSpc>
              <a:spcBef>
                <a:spcPts val="0"/>
              </a:spcBef>
              <a:spcAft>
                <a:spcPts val="0"/>
              </a:spcAft>
              <a:buClr>
                <a:schemeClr val="dk1"/>
              </a:buClr>
              <a:buSzPts val="1100"/>
              <a:buAutoNum type="romanLcParenBoth"/>
            </a:pPr>
            <a:r>
              <a:rPr lang="en" u="sng">
                <a:solidFill>
                  <a:schemeClr val="dk1"/>
                </a:solidFill>
              </a:rPr>
              <a:t>(ii)strategies for improving the governmental entity's privacy program and practices; and</a:t>
            </a:r>
            <a:endParaRPr u="sng">
              <a:solidFill>
                <a:schemeClr val="dk1"/>
              </a:solidFill>
            </a:endParaRPr>
          </a:p>
          <a:p>
            <a:pPr indent="-298450" lvl="2" marL="1371600" rtl="0" algn="l">
              <a:lnSpc>
                <a:spcPct val="115000"/>
              </a:lnSpc>
              <a:spcBef>
                <a:spcPts val="0"/>
              </a:spcBef>
              <a:spcAft>
                <a:spcPts val="0"/>
              </a:spcAft>
              <a:buClr>
                <a:schemeClr val="dk1"/>
              </a:buClr>
              <a:buSzPts val="1100"/>
              <a:buAutoNum type="romanLcParenBoth"/>
            </a:pPr>
            <a:r>
              <a:rPr lang="en" u="sng">
                <a:solidFill>
                  <a:schemeClr val="dk1"/>
                </a:solidFill>
              </a:rPr>
              <a:t>(iii)the governmental entity's high-risk processing activities;</a:t>
            </a:r>
            <a:endParaRPr u="sng">
              <a:solidFill>
                <a:schemeClr val="dk1"/>
              </a:solidFill>
            </a:endParaRPr>
          </a:p>
          <a:p>
            <a:pPr indent="-298450" lvl="1" marL="914400" rtl="0" algn="l">
              <a:lnSpc>
                <a:spcPct val="115000"/>
              </a:lnSpc>
              <a:spcBef>
                <a:spcPts val="0"/>
              </a:spcBef>
              <a:spcAft>
                <a:spcPts val="0"/>
              </a:spcAft>
              <a:buClr>
                <a:schemeClr val="dk1"/>
              </a:buClr>
              <a:buSzPts val="1100"/>
              <a:buAutoNum type="alphaLcParenBoth"/>
            </a:pPr>
            <a:r>
              <a:rPr lang="en" u="sng">
                <a:solidFill>
                  <a:schemeClr val="dk1"/>
                </a:solidFill>
              </a:rPr>
              <a:t>(c)a list of the types of personal data the governmental entity currently shares, sells, or purchases;</a:t>
            </a:r>
            <a:endParaRPr u="sng">
              <a:solidFill>
                <a:schemeClr val="dk1"/>
              </a:solidFill>
            </a:endParaRPr>
          </a:p>
          <a:p>
            <a:pPr indent="-298450" lvl="1" marL="914400" rtl="0" algn="l">
              <a:lnSpc>
                <a:spcPct val="115000"/>
              </a:lnSpc>
              <a:spcBef>
                <a:spcPts val="0"/>
              </a:spcBef>
              <a:spcAft>
                <a:spcPts val="0"/>
              </a:spcAft>
              <a:buClr>
                <a:schemeClr val="dk1"/>
              </a:buClr>
              <a:buSzPts val="1100"/>
              <a:buAutoNum type="alphaLcParenBoth"/>
            </a:pPr>
            <a:r>
              <a:rPr lang="en" u="sng">
                <a:solidFill>
                  <a:schemeClr val="dk1"/>
                </a:solidFill>
              </a:rPr>
              <a:t>(d)the legal basis for sharing, selling, or purchasing personal data;</a:t>
            </a:r>
            <a:endParaRPr u="sng">
              <a:solidFill>
                <a:schemeClr val="dk1"/>
              </a:solidFill>
            </a:endParaRPr>
          </a:p>
          <a:p>
            <a:pPr indent="-298450" lvl="1" marL="914400" rtl="0" algn="l">
              <a:lnSpc>
                <a:spcPct val="115000"/>
              </a:lnSpc>
              <a:spcBef>
                <a:spcPts val="0"/>
              </a:spcBef>
              <a:spcAft>
                <a:spcPts val="0"/>
              </a:spcAft>
              <a:buClr>
                <a:schemeClr val="dk1"/>
              </a:buClr>
              <a:buSzPts val="1100"/>
              <a:buAutoNum type="alphaLcParenBoth"/>
            </a:pPr>
            <a:r>
              <a:rPr lang="en" u="sng">
                <a:solidFill>
                  <a:schemeClr val="dk1"/>
                </a:solidFill>
              </a:rPr>
              <a:t>(e)the category of individuals or entities:</a:t>
            </a:r>
            <a:endParaRPr u="sng">
              <a:solidFill>
                <a:schemeClr val="dk1"/>
              </a:solidFill>
            </a:endParaRPr>
          </a:p>
          <a:p>
            <a:pPr indent="-298450" lvl="2" marL="1371600" rtl="0" algn="l">
              <a:lnSpc>
                <a:spcPct val="115000"/>
              </a:lnSpc>
              <a:spcBef>
                <a:spcPts val="0"/>
              </a:spcBef>
              <a:spcAft>
                <a:spcPts val="0"/>
              </a:spcAft>
              <a:buClr>
                <a:schemeClr val="dk1"/>
              </a:buClr>
              <a:buSzPts val="1100"/>
              <a:buAutoNum type="romanLcParenBoth"/>
            </a:pPr>
            <a:r>
              <a:rPr lang="en" u="sng">
                <a:solidFill>
                  <a:schemeClr val="dk1"/>
                </a:solidFill>
              </a:rPr>
              <a:t>(i)with whom the governmental entity shares personal data;</a:t>
            </a:r>
            <a:endParaRPr u="sng">
              <a:solidFill>
                <a:schemeClr val="dk1"/>
              </a:solidFill>
            </a:endParaRPr>
          </a:p>
          <a:p>
            <a:pPr indent="-298450" lvl="2" marL="1371600" rtl="0" algn="l">
              <a:lnSpc>
                <a:spcPct val="115000"/>
              </a:lnSpc>
              <a:spcBef>
                <a:spcPts val="0"/>
              </a:spcBef>
              <a:spcAft>
                <a:spcPts val="0"/>
              </a:spcAft>
              <a:buClr>
                <a:schemeClr val="dk1"/>
              </a:buClr>
              <a:buSzPts val="1100"/>
              <a:buAutoNum type="romanLcParenBoth"/>
            </a:pPr>
            <a:r>
              <a:rPr lang="en" u="sng">
                <a:solidFill>
                  <a:schemeClr val="dk1"/>
                </a:solidFill>
              </a:rPr>
              <a:t>(ii)to whom the governmental entity sells personal data; or</a:t>
            </a:r>
            <a:endParaRPr u="sng">
              <a:solidFill>
                <a:schemeClr val="dk1"/>
              </a:solidFill>
            </a:endParaRPr>
          </a:p>
          <a:p>
            <a:pPr indent="-298450" lvl="2" marL="1371600" rtl="0" algn="l">
              <a:lnSpc>
                <a:spcPct val="115000"/>
              </a:lnSpc>
              <a:spcBef>
                <a:spcPts val="0"/>
              </a:spcBef>
              <a:spcAft>
                <a:spcPts val="0"/>
              </a:spcAft>
              <a:buClr>
                <a:schemeClr val="dk1"/>
              </a:buClr>
              <a:buSzPts val="1100"/>
              <a:buAutoNum type="romanLcParenBoth"/>
            </a:pPr>
            <a:r>
              <a:rPr lang="en" u="sng">
                <a:solidFill>
                  <a:schemeClr val="dk1"/>
                </a:solidFill>
              </a:rPr>
              <a:t>(iii)from whom the governmental entity purchases personal data;</a:t>
            </a:r>
            <a:endParaRPr u="sng">
              <a:solidFill>
                <a:schemeClr val="dk1"/>
              </a:solidFill>
            </a:endParaRPr>
          </a:p>
          <a:p>
            <a:pPr indent="-298450" lvl="1" marL="914400" rtl="0" algn="l">
              <a:lnSpc>
                <a:spcPct val="115000"/>
              </a:lnSpc>
              <a:spcBef>
                <a:spcPts val="0"/>
              </a:spcBef>
              <a:spcAft>
                <a:spcPts val="0"/>
              </a:spcAft>
              <a:buClr>
                <a:schemeClr val="dk1"/>
              </a:buClr>
              <a:buSzPts val="1100"/>
              <a:buAutoNum type="alphaLcParenBoth"/>
            </a:pPr>
            <a:r>
              <a:rPr lang="en" u="sng">
                <a:solidFill>
                  <a:schemeClr val="dk1"/>
                </a:solidFill>
              </a:rPr>
              <a:t>(f)the percentage of the governmental entity's employees that have fulfilled the data privacy training requirements described in Section 63A-19-401.2; and</a:t>
            </a:r>
            <a:endParaRPr u="sng">
              <a:solidFill>
                <a:schemeClr val="dk1"/>
              </a:solidFill>
            </a:endParaRPr>
          </a:p>
          <a:p>
            <a:pPr indent="-298450" lvl="1" marL="914400" rtl="0" algn="l">
              <a:lnSpc>
                <a:spcPct val="115000"/>
              </a:lnSpc>
              <a:spcBef>
                <a:spcPts val="0"/>
              </a:spcBef>
              <a:spcAft>
                <a:spcPts val="0"/>
              </a:spcAft>
              <a:buClr>
                <a:schemeClr val="dk1"/>
              </a:buClr>
              <a:buSzPts val="1100"/>
              <a:buAutoNum type="alphaLcParenBoth"/>
            </a:pPr>
            <a:r>
              <a:rPr lang="en" u="sng">
                <a:solidFill>
                  <a:schemeClr val="dk1"/>
                </a:solidFill>
              </a:rPr>
              <a:t>(g)a description of any non-compliant processing activities identified under Subsection 63A-19-401(2)(a)(iv) and the governmental entity's strategy for bringing those activities into compliance with this part.</a:t>
            </a:r>
            <a:endParaRPr u="sng">
              <a:solidFill>
                <a:schemeClr val="dk1"/>
              </a:solidFill>
            </a:endParaRPr>
          </a:p>
          <a:p>
            <a:pPr indent="-298450" lvl="0" marL="457200" rtl="0" algn="l">
              <a:lnSpc>
                <a:spcPct val="115000"/>
              </a:lnSpc>
              <a:spcBef>
                <a:spcPts val="0"/>
              </a:spcBef>
              <a:spcAft>
                <a:spcPts val="0"/>
              </a:spcAft>
              <a:buClr>
                <a:schemeClr val="dk1"/>
              </a:buClr>
              <a:buSzPts val="1100"/>
              <a:buAutoNum type="arabicParenBoth"/>
            </a:pPr>
            <a:r>
              <a:rPr lang="en" u="sng">
                <a:solidFill>
                  <a:schemeClr val="dk1"/>
                </a:solidFill>
              </a:rPr>
              <a:t>(2)The report described in Subsection (1): </a:t>
            </a:r>
            <a:endParaRPr u="sng">
              <a:solidFill>
                <a:schemeClr val="dk1"/>
              </a:solidFill>
            </a:endParaRPr>
          </a:p>
          <a:p>
            <a:pPr indent="-298450" lvl="1" marL="914400" rtl="0" algn="l">
              <a:lnSpc>
                <a:spcPct val="115000"/>
              </a:lnSpc>
              <a:spcBef>
                <a:spcPts val="0"/>
              </a:spcBef>
              <a:spcAft>
                <a:spcPts val="0"/>
              </a:spcAft>
              <a:buClr>
                <a:schemeClr val="dk1"/>
              </a:buClr>
              <a:buSzPts val="1100"/>
              <a:buAutoNum type="alphaLcParenBoth"/>
            </a:pPr>
            <a:r>
              <a:rPr lang="en" u="sng">
                <a:solidFill>
                  <a:schemeClr val="dk1"/>
                </a:solidFill>
              </a:rPr>
              <a:t>(a)shall be considered a protected record under Section 63G-2-305; and </a:t>
            </a:r>
            <a:endParaRPr u="sng">
              <a:solidFill>
                <a:schemeClr val="dk1"/>
              </a:solidFill>
            </a:endParaRPr>
          </a:p>
          <a:p>
            <a:pPr indent="-298450" lvl="1" marL="914400" rtl="0" algn="l">
              <a:lnSpc>
                <a:spcPct val="115000"/>
              </a:lnSpc>
              <a:spcBef>
                <a:spcPts val="0"/>
              </a:spcBef>
              <a:spcAft>
                <a:spcPts val="0"/>
              </a:spcAft>
              <a:buClr>
                <a:schemeClr val="dk1"/>
              </a:buClr>
              <a:buSzPts val="1100"/>
              <a:buAutoNum type="alphaLcParenBoth"/>
            </a:pPr>
            <a:r>
              <a:rPr lang="en" u="sng">
                <a:solidFill>
                  <a:schemeClr val="dk1"/>
                </a:solidFill>
              </a:rPr>
              <a:t>(b)may be made available at the request of the office.</a:t>
            </a:r>
            <a:endParaRPr u="sng">
              <a:solidFill>
                <a:srgbClr val="FF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1"/>
          <p:cNvSpPr txBox="1"/>
          <p:nvPr>
            <p:ph type="ctrTitle"/>
          </p:nvPr>
        </p:nvSpPr>
        <p:spPr>
          <a:xfrm>
            <a:off x="645225" y="2762725"/>
            <a:ext cx="6736500" cy="718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3500"/>
              <a:buNone/>
              <a:defRPr sz="3500">
                <a:solidFill>
                  <a:schemeClr val="dk2"/>
                </a:solidFill>
              </a:defRPr>
            </a:lvl1pPr>
            <a:lvl2pPr lvl="1" algn="l">
              <a:lnSpc>
                <a:spcPct val="100000"/>
              </a:lnSpc>
              <a:spcBef>
                <a:spcPts val="0"/>
              </a:spcBef>
              <a:spcAft>
                <a:spcPts val="0"/>
              </a:spcAft>
              <a:buClr>
                <a:schemeClr val="dk2"/>
              </a:buClr>
              <a:buSzPts val="4400"/>
              <a:buNone/>
              <a:defRPr sz="4400">
                <a:solidFill>
                  <a:schemeClr val="dk2"/>
                </a:solidFill>
              </a:defRPr>
            </a:lvl2pPr>
            <a:lvl3pPr lvl="2" algn="l">
              <a:lnSpc>
                <a:spcPct val="100000"/>
              </a:lnSpc>
              <a:spcBef>
                <a:spcPts val="0"/>
              </a:spcBef>
              <a:spcAft>
                <a:spcPts val="0"/>
              </a:spcAft>
              <a:buClr>
                <a:schemeClr val="dk2"/>
              </a:buClr>
              <a:buSzPts val="4400"/>
              <a:buNone/>
              <a:defRPr sz="4400">
                <a:solidFill>
                  <a:schemeClr val="dk2"/>
                </a:solidFill>
              </a:defRPr>
            </a:lvl3pPr>
            <a:lvl4pPr lvl="3" algn="l">
              <a:lnSpc>
                <a:spcPct val="100000"/>
              </a:lnSpc>
              <a:spcBef>
                <a:spcPts val="0"/>
              </a:spcBef>
              <a:spcAft>
                <a:spcPts val="0"/>
              </a:spcAft>
              <a:buClr>
                <a:schemeClr val="dk2"/>
              </a:buClr>
              <a:buSzPts val="4400"/>
              <a:buNone/>
              <a:defRPr sz="4400">
                <a:solidFill>
                  <a:schemeClr val="dk2"/>
                </a:solidFill>
              </a:defRPr>
            </a:lvl4pPr>
            <a:lvl5pPr lvl="4" algn="l">
              <a:lnSpc>
                <a:spcPct val="100000"/>
              </a:lnSpc>
              <a:spcBef>
                <a:spcPts val="0"/>
              </a:spcBef>
              <a:spcAft>
                <a:spcPts val="0"/>
              </a:spcAft>
              <a:buClr>
                <a:schemeClr val="dk2"/>
              </a:buClr>
              <a:buSzPts val="4400"/>
              <a:buNone/>
              <a:defRPr sz="4400">
                <a:solidFill>
                  <a:schemeClr val="dk2"/>
                </a:solidFill>
              </a:defRPr>
            </a:lvl5pPr>
            <a:lvl6pPr lvl="5" algn="l">
              <a:lnSpc>
                <a:spcPct val="100000"/>
              </a:lnSpc>
              <a:spcBef>
                <a:spcPts val="0"/>
              </a:spcBef>
              <a:spcAft>
                <a:spcPts val="0"/>
              </a:spcAft>
              <a:buClr>
                <a:schemeClr val="dk2"/>
              </a:buClr>
              <a:buSzPts val="4400"/>
              <a:buNone/>
              <a:defRPr sz="4400">
                <a:solidFill>
                  <a:schemeClr val="dk2"/>
                </a:solidFill>
              </a:defRPr>
            </a:lvl6pPr>
            <a:lvl7pPr lvl="6" algn="l">
              <a:lnSpc>
                <a:spcPct val="100000"/>
              </a:lnSpc>
              <a:spcBef>
                <a:spcPts val="0"/>
              </a:spcBef>
              <a:spcAft>
                <a:spcPts val="0"/>
              </a:spcAft>
              <a:buClr>
                <a:schemeClr val="dk2"/>
              </a:buClr>
              <a:buSzPts val="4400"/>
              <a:buNone/>
              <a:defRPr sz="4400">
                <a:solidFill>
                  <a:schemeClr val="dk2"/>
                </a:solidFill>
              </a:defRPr>
            </a:lvl7pPr>
            <a:lvl8pPr lvl="7" algn="l">
              <a:lnSpc>
                <a:spcPct val="100000"/>
              </a:lnSpc>
              <a:spcBef>
                <a:spcPts val="0"/>
              </a:spcBef>
              <a:spcAft>
                <a:spcPts val="0"/>
              </a:spcAft>
              <a:buClr>
                <a:schemeClr val="dk2"/>
              </a:buClr>
              <a:buSzPts val="4400"/>
              <a:buNone/>
              <a:defRPr sz="4400">
                <a:solidFill>
                  <a:schemeClr val="dk2"/>
                </a:solidFill>
              </a:defRPr>
            </a:lvl8pPr>
            <a:lvl9pPr lvl="8" algn="l">
              <a:lnSpc>
                <a:spcPct val="100000"/>
              </a:lnSpc>
              <a:spcBef>
                <a:spcPts val="0"/>
              </a:spcBef>
              <a:spcAft>
                <a:spcPts val="0"/>
              </a:spcAft>
              <a:buClr>
                <a:schemeClr val="dk2"/>
              </a:buClr>
              <a:buSzPts val="4400"/>
              <a:buNone/>
              <a:defRPr sz="4400">
                <a:solidFill>
                  <a:schemeClr val="dk2"/>
                </a:solidFill>
              </a:defRPr>
            </a:lvl9pPr>
          </a:lstStyle>
          <a:p/>
        </p:txBody>
      </p:sp>
      <p:sp>
        <p:nvSpPr>
          <p:cNvPr id="11" name="Google Shape;11;p21"/>
          <p:cNvSpPr/>
          <p:nvPr/>
        </p:nvSpPr>
        <p:spPr>
          <a:xfrm>
            <a:off x="5938246" y="2533163"/>
            <a:ext cx="7218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1"/>
          <p:cNvSpPr/>
          <p:nvPr/>
        </p:nvSpPr>
        <p:spPr>
          <a:xfrm>
            <a:off x="6659861" y="2533163"/>
            <a:ext cx="7218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1"/>
          <p:cNvSpPr/>
          <p:nvPr/>
        </p:nvSpPr>
        <p:spPr>
          <a:xfrm>
            <a:off x="-1" y="2533163"/>
            <a:ext cx="7218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1"/>
          <p:cNvSpPr/>
          <p:nvPr/>
        </p:nvSpPr>
        <p:spPr>
          <a:xfrm>
            <a:off x="721425" y="2533163"/>
            <a:ext cx="52167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 name="Google Shape;15;p21"/>
          <p:cNvPicPr preferRelativeResize="0"/>
          <p:nvPr/>
        </p:nvPicPr>
        <p:blipFill rotWithShape="1">
          <a:blip r:embed="rId2">
            <a:alphaModFix/>
          </a:blip>
          <a:srcRect b="0" l="0" r="0" t="0"/>
          <a:stretch/>
        </p:blipFill>
        <p:spPr>
          <a:xfrm>
            <a:off x="638963" y="673525"/>
            <a:ext cx="5381625" cy="1514475"/>
          </a:xfrm>
          <a:prstGeom prst="rect">
            <a:avLst/>
          </a:prstGeom>
          <a:noFill/>
          <a:ln>
            <a:noFill/>
          </a:ln>
        </p:spPr>
      </p:pic>
      <p:sp>
        <p:nvSpPr>
          <p:cNvPr id="16" name="Google Shape;16;p21"/>
          <p:cNvSpPr txBox="1"/>
          <p:nvPr>
            <p:ph idx="1" type="subTitle"/>
          </p:nvPr>
        </p:nvSpPr>
        <p:spPr>
          <a:xfrm>
            <a:off x="4183350" y="3869900"/>
            <a:ext cx="3198300" cy="947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600"/>
              </a:spcBef>
              <a:spcAft>
                <a:spcPts val="0"/>
              </a:spcAft>
              <a:buSzPts val="1300"/>
              <a:buNone/>
              <a:defRPr b="1" sz="1300"/>
            </a:lvl1pPr>
            <a:lvl2pPr lvl="1" algn="r">
              <a:lnSpc>
                <a:spcPct val="100000"/>
              </a:lnSpc>
              <a:spcBef>
                <a:spcPts val="0"/>
              </a:spcBef>
              <a:spcAft>
                <a:spcPts val="0"/>
              </a:spcAft>
              <a:buSzPts val="1300"/>
              <a:buNone/>
              <a:defRPr b="1" sz="1300"/>
            </a:lvl2pPr>
            <a:lvl3pPr lvl="2" algn="r">
              <a:lnSpc>
                <a:spcPct val="100000"/>
              </a:lnSpc>
              <a:spcBef>
                <a:spcPts val="0"/>
              </a:spcBef>
              <a:spcAft>
                <a:spcPts val="0"/>
              </a:spcAft>
              <a:buSzPts val="1300"/>
              <a:buNone/>
              <a:defRPr b="1" sz="1300"/>
            </a:lvl3pPr>
            <a:lvl4pPr lvl="3" algn="r">
              <a:lnSpc>
                <a:spcPct val="100000"/>
              </a:lnSpc>
              <a:spcBef>
                <a:spcPts val="0"/>
              </a:spcBef>
              <a:spcAft>
                <a:spcPts val="0"/>
              </a:spcAft>
              <a:buSzPts val="1300"/>
              <a:buNone/>
              <a:defRPr b="1" sz="1300"/>
            </a:lvl4pPr>
            <a:lvl5pPr lvl="4" algn="r">
              <a:lnSpc>
                <a:spcPct val="100000"/>
              </a:lnSpc>
              <a:spcBef>
                <a:spcPts val="0"/>
              </a:spcBef>
              <a:spcAft>
                <a:spcPts val="0"/>
              </a:spcAft>
              <a:buSzPts val="1300"/>
              <a:buNone/>
              <a:defRPr b="1" sz="1300"/>
            </a:lvl5pPr>
            <a:lvl6pPr lvl="5" algn="r">
              <a:lnSpc>
                <a:spcPct val="100000"/>
              </a:lnSpc>
              <a:spcBef>
                <a:spcPts val="0"/>
              </a:spcBef>
              <a:spcAft>
                <a:spcPts val="0"/>
              </a:spcAft>
              <a:buSzPts val="1300"/>
              <a:buNone/>
              <a:defRPr b="1" sz="1300"/>
            </a:lvl6pPr>
            <a:lvl7pPr lvl="6" algn="r">
              <a:lnSpc>
                <a:spcPct val="100000"/>
              </a:lnSpc>
              <a:spcBef>
                <a:spcPts val="0"/>
              </a:spcBef>
              <a:spcAft>
                <a:spcPts val="0"/>
              </a:spcAft>
              <a:buSzPts val="1300"/>
              <a:buNone/>
              <a:defRPr b="1" sz="1300"/>
            </a:lvl7pPr>
            <a:lvl8pPr lvl="7" algn="r">
              <a:lnSpc>
                <a:spcPct val="100000"/>
              </a:lnSpc>
              <a:spcBef>
                <a:spcPts val="0"/>
              </a:spcBef>
              <a:spcAft>
                <a:spcPts val="0"/>
              </a:spcAft>
              <a:buSzPts val="1300"/>
              <a:buNone/>
              <a:defRPr b="1" sz="1300"/>
            </a:lvl8pPr>
            <a:lvl9pPr lvl="8" algn="r">
              <a:lnSpc>
                <a:spcPct val="100000"/>
              </a:lnSpc>
              <a:spcBef>
                <a:spcPts val="0"/>
              </a:spcBef>
              <a:spcAft>
                <a:spcPts val="0"/>
              </a:spcAft>
              <a:buSzPts val="1300"/>
              <a:buNone/>
              <a:defRPr b="1" sz="13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background">
  <p:cSld name="BLANK_1">
    <p:bg>
      <p:bgPr>
        <a:solidFill>
          <a:schemeClr val="dk2"/>
        </a:solidFill>
      </p:bgPr>
    </p:bg>
    <p:spTree>
      <p:nvGrpSpPr>
        <p:cNvPr id="88" name="Shape 88"/>
        <p:cNvGrpSpPr/>
        <p:nvPr/>
      </p:nvGrpSpPr>
      <p:grpSpPr>
        <a:xfrm>
          <a:off x="0" y="0"/>
          <a:ext cx="0" cy="0"/>
          <a:chOff x="0" y="0"/>
          <a:chExt cx="0" cy="0"/>
        </a:xfrm>
      </p:grpSpPr>
      <p:sp>
        <p:nvSpPr>
          <p:cNvPr id="89" name="Google Shape;89;p29"/>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9"/>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9"/>
          <p:cNvSpPr/>
          <p:nvPr/>
        </p:nvSpPr>
        <p:spPr>
          <a:xfrm>
            <a:off x="0" y="5066325"/>
            <a:ext cx="893700" cy="77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9"/>
          <p:cNvSpPr/>
          <p:nvPr/>
        </p:nvSpPr>
        <p:spPr>
          <a:xfrm>
            <a:off x="893710" y="5066325"/>
            <a:ext cx="64626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9"/>
          <p:cNvSpPr txBox="1"/>
          <p:nvPr>
            <p:ph idx="12"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1">
  <p:cSld name="CUSTOM">
    <p:spTree>
      <p:nvGrpSpPr>
        <p:cNvPr id="94" name="Shape 94"/>
        <p:cNvGrpSpPr/>
        <p:nvPr/>
      </p:nvGrpSpPr>
      <p:grpSpPr>
        <a:xfrm>
          <a:off x="0" y="0"/>
          <a:ext cx="0" cy="0"/>
          <a:chOff x="0" y="0"/>
          <a:chExt cx="0" cy="0"/>
        </a:xfrm>
      </p:grpSpPr>
      <p:sp>
        <p:nvSpPr>
          <p:cNvPr id="95" name="Google Shape;95;p30"/>
          <p:cNvSpPr txBox="1"/>
          <p:nvPr>
            <p:ph idx="12"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
        <p:nvSpPr>
          <p:cNvPr id="96" name="Google Shape;96;p30"/>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30"/>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0"/>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0"/>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0"/>
          <p:cNvSpPr txBox="1"/>
          <p:nvPr>
            <p:ph idx="2"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1" name="Google Shape;101;p30"/>
          <p:cNvPicPr preferRelativeResize="0"/>
          <p:nvPr/>
        </p:nvPicPr>
        <p:blipFill rotWithShape="1">
          <a:blip r:embed="rId2">
            <a:alphaModFix/>
          </a:blip>
          <a:srcRect b="0" l="0" r="0" t="0"/>
          <a:stretch/>
        </p:blipFill>
        <p:spPr>
          <a:xfrm>
            <a:off x="222037" y="4133725"/>
            <a:ext cx="780425" cy="780425"/>
          </a:xfrm>
          <a:prstGeom prst="rect">
            <a:avLst/>
          </a:prstGeom>
          <a:noFill/>
          <a:ln>
            <a:noFill/>
          </a:ln>
        </p:spPr>
      </p:pic>
      <p:sp>
        <p:nvSpPr>
          <p:cNvPr id="102" name="Google Shape;102;p30"/>
          <p:cNvSpPr/>
          <p:nvPr>
            <p:ph idx="3" type="pic"/>
          </p:nvPr>
        </p:nvSpPr>
        <p:spPr>
          <a:xfrm>
            <a:off x="4708675" y="361950"/>
            <a:ext cx="3771900" cy="3771900"/>
          </a:xfrm>
          <a:prstGeom prst="ellipse">
            <a:avLst/>
          </a:prstGeom>
          <a:noFill/>
          <a:ln>
            <a:noFill/>
          </a:ln>
        </p:spPr>
      </p:sp>
      <p:sp>
        <p:nvSpPr>
          <p:cNvPr id="103" name="Google Shape;103;p30"/>
          <p:cNvSpPr txBox="1"/>
          <p:nvPr>
            <p:ph idx="1" type="body"/>
          </p:nvPr>
        </p:nvSpPr>
        <p:spPr>
          <a:xfrm>
            <a:off x="666750" y="361950"/>
            <a:ext cx="3638700" cy="36195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2">
  <p:cSld name="CUSTOM_1">
    <p:spTree>
      <p:nvGrpSpPr>
        <p:cNvPr id="104" name="Shape 104"/>
        <p:cNvGrpSpPr/>
        <p:nvPr/>
      </p:nvGrpSpPr>
      <p:grpSpPr>
        <a:xfrm>
          <a:off x="0" y="0"/>
          <a:ext cx="0" cy="0"/>
          <a:chOff x="0" y="0"/>
          <a:chExt cx="0" cy="0"/>
        </a:xfrm>
      </p:grpSpPr>
      <p:sp>
        <p:nvSpPr>
          <p:cNvPr id="105" name="Google Shape;105;p31"/>
          <p:cNvSpPr/>
          <p:nvPr>
            <p:ph idx="2" type="pic"/>
          </p:nvPr>
        </p:nvSpPr>
        <p:spPr>
          <a:xfrm>
            <a:off x="4610100" y="0"/>
            <a:ext cx="4533900" cy="5066400"/>
          </a:xfrm>
          <a:prstGeom prst="rect">
            <a:avLst/>
          </a:prstGeom>
          <a:noFill/>
          <a:ln>
            <a:noFill/>
          </a:ln>
        </p:spPr>
      </p:sp>
      <p:sp>
        <p:nvSpPr>
          <p:cNvPr id="106" name="Google Shape;106;p31"/>
          <p:cNvSpPr txBox="1"/>
          <p:nvPr>
            <p:ph idx="12"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
        <p:nvSpPr>
          <p:cNvPr id="107" name="Google Shape;107;p31"/>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1"/>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1"/>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1"/>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1"/>
          <p:cNvSpPr txBox="1"/>
          <p:nvPr>
            <p:ph idx="3"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12" name="Google Shape;112;p31"/>
          <p:cNvPicPr preferRelativeResize="0"/>
          <p:nvPr/>
        </p:nvPicPr>
        <p:blipFill rotWithShape="1">
          <a:blip r:embed="rId2">
            <a:alphaModFix/>
          </a:blip>
          <a:srcRect b="0" l="0" r="0" t="0"/>
          <a:stretch/>
        </p:blipFill>
        <p:spPr>
          <a:xfrm>
            <a:off x="222037" y="4133725"/>
            <a:ext cx="780425" cy="780425"/>
          </a:xfrm>
          <a:prstGeom prst="rect">
            <a:avLst/>
          </a:prstGeom>
          <a:noFill/>
          <a:ln>
            <a:noFill/>
          </a:ln>
        </p:spPr>
      </p:pic>
      <p:sp>
        <p:nvSpPr>
          <p:cNvPr id="113" name="Google Shape;113;p31"/>
          <p:cNvSpPr txBox="1"/>
          <p:nvPr>
            <p:ph idx="1" type="body"/>
          </p:nvPr>
        </p:nvSpPr>
        <p:spPr>
          <a:xfrm>
            <a:off x="381000" y="362050"/>
            <a:ext cx="3638700" cy="36195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4" name="Shape 114"/>
        <p:cNvGrpSpPr/>
        <p:nvPr/>
      </p:nvGrpSpPr>
      <p:grpSpPr>
        <a:xfrm>
          <a:off x="0" y="0"/>
          <a:ext cx="0" cy="0"/>
          <a:chOff x="0" y="0"/>
          <a:chExt cx="0" cy="0"/>
        </a:xfrm>
      </p:grpSpPr>
      <p:sp>
        <p:nvSpPr>
          <p:cNvPr id="115" name="Google Shape;115;p32"/>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2"/>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2"/>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2"/>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2"/>
          <p:cNvSpPr txBox="1"/>
          <p:nvPr>
            <p:ph idx="1" type="body"/>
          </p:nvPr>
        </p:nvSpPr>
        <p:spPr>
          <a:xfrm>
            <a:off x="1510225" y="4649963"/>
            <a:ext cx="6462600" cy="350700"/>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360"/>
              </a:spcBef>
              <a:spcAft>
                <a:spcPts val="0"/>
              </a:spcAft>
              <a:buClr>
                <a:schemeClr val="dk2"/>
              </a:buClr>
              <a:buSzPts val="1400"/>
              <a:buNone/>
              <a:defRPr sz="1400">
                <a:solidFill>
                  <a:schemeClr val="dk2"/>
                </a:solidFill>
              </a:defRPr>
            </a:lvl1pPr>
          </a:lstStyle>
          <a:p/>
        </p:txBody>
      </p:sp>
      <p:sp>
        <p:nvSpPr>
          <p:cNvPr id="120" name="Google Shape;120;p32"/>
          <p:cNvSpPr txBox="1"/>
          <p:nvPr>
            <p:ph idx="12"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21" name="Google Shape;121;p32"/>
          <p:cNvPicPr preferRelativeResize="0"/>
          <p:nvPr/>
        </p:nvPicPr>
        <p:blipFill rotWithShape="1">
          <a:blip r:embed="rId2">
            <a:alphaModFix/>
          </a:blip>
          <a:srcRect b="0" l="0" r="0" t="0"/>
          <a:stretch/>
        </p:blipFill>
        <p:spPr>
          <a:xfrm>
            <a:off x="222037" y="4133725"/>
            <a:ext cx="780425" cy="7804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7" name="Shape 17"/>
        <p:cNvGrpSpPr/>
        <p:nvPr/>
      </p:nvGrpSpPr>
      <p:grpSpPr>
        <a:xfrm>
          <a:off x="0" y="0"/>
          <a:ext cx="0" cy="0"/>
          <a:chOff x="0" y="0"/>
          <a:chExt cx="0" cy="0"/>
        </a:xfrm>
      </p:grpSpPr>
      <p:sp>
        <p:nvSpPr>
          <p:cNvPr id="18" name="Google Shape;18;p24"/>
          <p:cNvSpPr txBox="1"/>
          <p:nvPr>
            <p:ph type="title"/>
          </p:nvPr>
        </p:nvSpPr>
        <p:spPr>
          <a:xfrm>
            <a:off x="893700" y="358388"/>
            <a:ext cx="64626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9" name="Google Shape;19;p24"/>
          <p:cNvSpPr txBox="1"/>
          <p:nvPr>
            <p:ph idx="1" type="body"/>
          </p:nvPr>
        </p:nvSpPr>
        <p:spPr>
          <a:xfrm>
            <a:off x="1228875" y="1364925"/>
            <a:ext cx="6943500" cy="35523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Clr>
                <a:schemeClr val="accent6"/>
              </a:buClr>
              <a:buSzPts val="1800"/>
              <a:buChar char="▷"/>
              <a:defRPr>
                <a:solidFill>
                  <a:schemeClr val="dk1"/>
                </a:solidFill>
              </a:defRPr>
            </a:lvl1pPr>
            <a:lvl2pPr indent="-330200" lvl="1" marL="914400" algn="l">
              <a:lnSpc>
                <a:spcPct val="100000"/>
              </a:lnSpc>
              <a:spcBef>
                <a:spcPts val="0"/>
              </a:spcBef>
              <a:spcAft>
                <a:spcPts val="0"/>
              </a:spcAft>
              <a:buClr>
                <a:schemeClr val="dk1"/>
              </a:buClr>
              <a:buSzPts val="1600"/>
              <a:buChar char="○"/>
              <a:defRPr>
                <a:solidFill>
                  <a:schemeClr val="dk1"/>
                </a:solidFill>
              </a:defRPr>
            </a:lvl2pPr>
            <a:lvl3pPr indent="-330200" lvl="2" marL="1371600" algn="l">
              <a:lnSpc>
                <a:spcPct val="100000"/>
              </a:lnSpc>
              <a:spcBef>
                <a:spcPts val="0"/>
              </a:spcBef>
              <a:spcAft>
                <a:spcPts val="0"/>
              </a:spcAft>
              <a:buClr>
                <a:schemeClr val="dk1"/>
              </a:buClr>
              <a:buSzPts val="1600"/>
              <a:buChar char="■"/>
              <a:defRPr>
                <a:solidFill>
                  <a:schemeClr val="dk1"/>
                </a:solidFill>
              </a:defRPr>
            </a:lvl3pPr>
            <a:lvl4pPr indent="-330200" lvl="3" marL="1828800" algn="l">
              <a:lnSpc>
                <a:spcPct val="100000"/>
              </a:lnSpc>
              <a:spcBef>
                <a:spcPts val="0"/>
              </a:spcBef>
              <a:spcAft>
                <a:spcPts val="0"/>
              </a:spcAft>
              <a:buClr>
                <a:schemeClr val="dk1"/>
              </a:buClr>
              <a:buSzPts val="1600"/>
              <a:buChar char="●"/>
              <a:defRPr>
                <a:solidFill>
                  <a:schemeClr val="dk1"/>
                </a:solidFill>
              </a:defRPr>
            </a:lvl4pPr>
            <a:lvl5pPr indent="-330200" lvl="4" marL="2286000" algn="l">
              <a:lnSpc>
                <a:spcPct val="100000"/>
              </a:lnSpc>
              <a:spcBef>
                <a:spcPts val="0"/>
              </a:spcBef>
              <a:spcAft>
                <a:spcPts val="0"/>
              </a:spcAft>
              <a:buClr>
                <a:schemeClr val="dk1"/>
              </a:buClr>
              <a:buSzPts val="1600"/>
              <a:buChar char="○"/>
              <a:defRPr>
                <a:solidFill>
                  <a:schemeClr val="dk1"/>
                </a:solidFill>
              </a:defRPr>
            </a:lvl5pPr>
            <a:lvl6pPr indent="-330200" lvl="5" marL="2743200" algn="l">
              <a:lnSpc>
                <a:spcPct val="100000"/>
              </a:lnSpc>
              <a:spcBef>
                <a:spcPts val="0"/>
              </a:spcBef>
              <a:spcAft>
                <a:spcPts val="0"/>
              </a:spcAft>
              <a:buClr>
                <a:schemeClr val="dk1"/>
              </a:buClr>
              <a:buSzPts val="1600"/>
              <a:buChar char="■"/>
              <a:defRPr>
                <a:solidFill>
                  <a:schemeClr val="dk1"/>
                </a:solidFill>
              </a:defRPr>
            </a:lvl6pPr>
            <a:lvl7pPr indent="-330200" lvl="6" marL="3200400" algn="l">
              <a:lnSpc>
                <a:spcPct val="100000"/>
              </a:lnSpc>
              <a:spcBef>
                <a:spcPts val="0"/>
              </a:spcBef>
              <a:spcAft>
                <a:spcPts val="0"/>
              </a:spcAft>
              <a:buClr>
                <a:schemeClr val="dk1"/>
              </a:buClr>
              <a:buSzPts val="1600"/>
              <a:buChar char="●"/>
              <a:defRPr>
                <a:solidFill>
                  <a:schemeClr val="dk1"/>
                </a:solidFill>
              </a:defRPr>
            </a:lvl7pPr>
            <a:lvl8pPr indent="-330200" lvl="7" marL="3657600" algn="l">
              <a:lnSpc>
                <a:spcPct val="100000"/>
              </a:lnSpc>
              <a:spcBef>
                <a:spcPts val="0"/>
              </a:spcBef>
              <a:spcAft>
                <a:spcPts val="0"/>
              </a:spcAft>
              <a:buClr>
                <a:schemeClr val="dk1"/>
              </a:buClr>
              <a:buSzPts val="1600"/>
              <a:buChar char="○"/>
              <a:defRPr>
                <a:solidFill>
                  <a:schemeClr val="dk1"/>
                </a:solidFill>
              </a:defRPr>
            </a:lvl8pPr>
            <a:lvl9pPr indent="-330200" lvl="8" marL="4114800" algn="l">
              <a:lnSpc>
                <a:spcPct val="100000"/>
              </a:lnSpc>
              <a:spcBef>
                <a:spcPts val="0"/>
              </a:spcBef>
              <a:spcAft>
                <a:spcPts val="0"/>
              </a:spcAft>
              <a:buClr>
                <a:schemeClr val="dk1"/>
              </a:buClr>
              <a:buSzPts val="1600"/>
              <a:buChar char="■"/>
              <a:defRPr>
                <a:solidFill>
                  <a:schemeClr val="dk1"/>
                </a:solidFill>
              </a:defRPr>
            </a:lvl9pPr>
          </a:lstStyle>
          <a:p/>
        </p:txBody>
      </p:sp>
      <p:sp>
        <p:nvSpPr>
          <p:cNvPr id="20" name="Google Shape;20;p24"/>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4"/>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4"/>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4"/>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4"/>
          <p:cNvSpPr txBox="1"/>
          <p:nvPr>
            <p:ph idx="12"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25" name="Google Shape;25;p24"/>
          <p:cNvPicPr preferRelativeResize="0"/>
          <p:nvPr/>
        </p:nvPicPr>
        <p:blipFill rotWithShape="1">
          <a:blip r:embed="rId2">
            <a:alphaModFix/>
          </a:blip>
          <a:srcRect b="0" l="0" r="0" t="0"/>
          <a:stretch/>
        </p:blipFill>
        <p:spPr>
          <a:xfrm>
            <a:off x="222037" y="4133725"/>
            <a:ext cx="780425" cy="7804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head 1">
  <p:cSld name="TITLE_1_2">
    <p:spTree>
      <p:nvGrpSpPr>
        <p:cNvPr id="26" name="Shape 26"/>
        <p:cNvGrpSpPr/>
        <p:nvPr/>
      </p:nvGrpSpPr>
      <p:grpSpPr>
        <a:xfrm>
          <a:off x="0" y="0"/>
          <a:ext cx="0" cy="0"/>
          <a:chOff x="0" y="0"/>
          <a:chExt cx="0" cy="0"/>
        </a:xfrm>
      </p:grpSpPr>
      <p:sp>
        <p:nvSpPr>
          <p:cNvPr id="27" name="Google Shape;27;p33"/>
          <p:cNvSpPr/>
          <p:nvPr/>
        </p:nvSpPr>
        <p:spPr>
          <a:xfrm>
            <a:off x="0" y="0"/>
            <a:ext cx="9144000" cy="3993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3"/>
          <p:cNvSpPr/>
          <p:nvPr/>
        </p:nvSpPr>
        <p:spPr>
          <a:xfrm>
            <a:off x="3047704" y="3992850"/>
            <a:ext cx="3047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3"/>
          <p:cNvSpPr/>
          <p:nvPr/>
        </p:nvSpPr>
        <p:spPr>
          <a:xfrm>
            <a:off x="6096271" y="3992850"/>
            <a:ext cx="3047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3"/>
          <p:cNvSpPr/>
          <p:nvPr/>
        </p:nvSpPr>
        <p:spPr>
          <a:xfrm>
            <a:off x="1" y="3992850"/>
            <a:ext cx="3047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3"/>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
              <a:t>‹#›</a:t>
            </a:fld>
            <a:endParaRPr/>
          </a:p>
        </p:txBody>
      </p:sp>
      <p:sp>
        <p:nvSpPr>
          <p:cNvPr id="32" name="Google Shape;32;p33"/>
          <p:cNvSpPr txBox="1"/>
          <p:nvPr/>
        </p:nvSpPr>
        <p:spPr>
          <a:xfrm>
            <a:off x="1387650" y="2039650"/>
            <a:ext cx="63687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0" i="0" lang="en" sz="4000" u="none" cap="none" strike="noStrike">
                <a:solidFill>
                  <a:schemeClr val="lt1"/>
                </a:solidFill>
                <a:latin typeface="Montserrat"/>
                <a:ea typeface="Montserrat"/>
                <a:cs typeface="Montserrat"/>
                <a:sym typeface="Montserrat"/>
              </a:rPr>
              <a:t>Thank You</a:t>
            </a:r>
            <a:endParaRPr b="0" i="0" sz="4000" u="none" cap="none" strike="noStrike">
              <a:solidFill>
                <a:schemeClr val="lt1"/>
              </a:solidFill>
              <a:latin typeface="Montserrat"/>
              <a:ea typeface="Montserrat"/>
              <a:cs typeface="Montserrat"/>
              <a:sym typeface="Montserrat"/>
            </a:endParaRPr>
          </a:p>
        </p:txBody>
      </p:sp>
      <p:sp>
        <p:nvSpPr>
          <p:cNvPr id="33" name="Google Shape;33;p33"/>
          <p:cNvSpPr txBox="1"/>
          <p:nvPr>
            <p:ph idx="1" type="subTitle"/>
          </p:nvPr>
        </p:nvSpPr>
        <p:spPr>
          <a:xfrm>
            <a:off x="3257550" y="2942750"/>
            <a:ext cx="2628900" cy="94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600"/>
              </a:spcBef>
              <a:spcAft>
                <a:spcPts val="0"/>
              </a:spcAft>
              <a:buClr>
                <a:schemeClr val="lt1"/>
              </a:buClr>
              <a:buSzPts val="1300"/>
              <a:buNone/>
              <a:defRPr b="1" sz="1300">
                <a:solidFill>
                  <a:schemeClr val="lt1"/>
                </a:solidFill>
              </a:defRPr>
            </a:lvl1pPr>
            <a:lvl2pPr lvl="1" algn="l">
              <a:lnSpc>
                <a:spcPct val="100000"/>
              </a:lnSpc>
              <a:spcBef>
                <a:spcPts val="0"/>
              </a:spcBef>
              <a:spcAft>
                <a:spcPts val="0"/>
              </a:spcAft>
              <a:buSzPts val="1300"/>
              <a:buNone/>
              <a:defRPr b="1" sz="1300"/>
            </a:lvl2pPr>
            <a:lvl3pPr lvl="2" algn="l">
              <a:lnSpc>
                <a:spcPct val="100000"/>
              </a:lnSpc>
              <a:spcBef>
                <a:spcPts val="0"/>
              </a:spcBef>
              <a:spcAft>
                <a:spcPts val="0"/>
              </a:spcAft>
              <a:buSzPts val="1300"/>
              <a:buNone/>
              <a:defRPr b="1" sz="1300"/>
            </a:lvl3pPr>
            <a:lvl4pPr lvl="3" algn="l">
              <a:lnSpc>
                <a:spcPct val="100000"/>
              </a:lnSpc>
              <a:spcBef>
                <a:spcPts val="0"/>
              </a:spcBef>
              <a:spcAft>
                <a:spcPts val="0"/>
              </a:spcAft>
              <a:buSzPts val="1300"/>
              <a:buNone/>
              <a:defRPr b="1" sz="1300"/>
            </a:lvl4pPr>
            <a:lvl5pPr lvl="4" algn="l">
              <a:lnSpc>
                <a:spcPct val="100000"/>
              </a:lnSpc>
              <a:spcBef>
                <a:spcPts val="0"/>
              </a:spcBef>
              <a:spcAft>
                <a:spcPts val="0"/>
              </a:spcAft>
              <a:buSzPts val="1300"/>
              <a:buNone/>
              <a:defRPr b="1" sz="1300"/>
            </a:lvl5pPr>
            <a:lvl6pPr lvl="5" algn="l">
              <a:lnSpc>
                <a:spcPct val="100000"/>
              </a:lnSpc>
              <a:spcBef>
                <a:spcPts val="0"/>
              </a:spcBef>
              <a:spcAft>
                <a:spcPts val="0"/>
              </a:spcAft>
              <a:buSzPts val="1300"/>
              <a:buNone/>
              <a:defRPr b="1" sz="1300"/>
            </a:lvl6pPr>
            <a:lvl7pPr lvl="6" algn="l">
              <a:lnSpc>
                <a:spcPct val="100000"/>
              </a:lnSpc>
              <a:spcBef>
                <a:spcPts val="0"/>
              </a:spcBef>
              <a:spcAft>
                <a:spcPts val="0"/>
              </a:spcAft>
              <a:buSzPts val="1300"/>
              <a:buNone/>
              <a:defRPr b="1" sz="1300"/>
            </a:lvl7pPr>
            <a:lvl8pPr lvl="7" algn="l">
              <a:lnSpc>
                <a:spcPct val="100000"/>
              </a:lnSpc>
              <a:spcBef>
                <a:spcPts val="0"/>
              </a:spcBef>
              <a:spcAft>
                <a:spcPts val="0"/>
              </a:spcAft>
              <a:buSzPts val="1300"/>
              <a:buNone/>
              <a:defRPr b="1" sz="1300"/>
            </a:lvl8pPr>
            <a:lvl9pPr lvl="8" algn="l">
              <a:lnSpc>
                <a:spcPct val="100000"/>
              </a:lnSpc>
              <a:spcBef>
                <a:spcPts val="0"/>
              </a:spcBef>
              <a:spcAft>
                <a:spcPts val="0"/>
              </a:spcAft>
              <a:buSzPts val="1300"/>
              <a:buNone/>
              <a:defRPr b="1" sz="1300"/>
            </a:lvl9pPr>
          </a:lstStyle>
          <a:p/>
        </p:txBody>
      </p:sp>
      <p:pic>
        <p:nvPicPr>
          <p:cNvPr id="34" name="Google Shape;34;p33"/>
          <p:cNvPicPr preferRelativeResize="0"/>
          <p:nvPr/>
        </p:nvPicPr>
        <p:blipFill rotWithShape="1">
          <a:blip r:embed="rId2">
            <a:alphaModFix/>
          </a:blip>
          <a:srcRect b="0" l="0" r="0" t="0"/>
          <a:stretch/>
        </p:blipFill>
        <p:spPr>
          <a:xfrm>
            <a:off x="2486914" y="459650"/>
            <a:ext cx="4159811" cy="11597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28"/>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8"/>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8"/>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8"/>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8"/>
          <p:cNvSpPr txBox="1"/>
          <p:nvPr>
            <p:ph idx="12"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head">
  <p:cSld name="TITLE_1">
    <p:spTree>
      <p:nvGrpSpPr>
        <p:cNvPr id="41" name="Shape 41"/>
        <p:cNvGrpSpPr/>
        <p:nvPr/>
      </p:nvGrpSpPr>
      <p:grpSpPr>
        <a:xfrm>
          <a:off x="0" y="0"/>
          <a:ext cx="0" cy="0"/>
          <a:chOff x="0" y="0"/>
          <a:chExt cx="0" cy="0"/>
        </a:xfrm>
      </p:grpSpPr>
      <p:sp>
        <p:nvSpPr>
          <p:cNvPr id="42" name="Google Shape;42;p23"/>
          <p:cNvSpPr/>
          <p:nvPr/>
        </p:nvSpPr>
        <p:spPr>
          <a:xfrm>
            <a:off x="0" y="0"/>
            <a:ext cx="9144000" cy="3993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3"/>
          <p:cNvSpPr txBox="1"/>
          <p:nvPr>
            <p:ph type="ctrTitle"/>
          </p:nvPr>
        </p:nvSpPr>
        <p:spPr>
          <a:xfrm>
            <a:off x="685800" y="1583342"/>
            <a:ext cx="7772400" cy="1159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4100"/>
              <a:buNone/>
              <a:defRPr sz="41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44" name="Google Shape;44;p23"/>
          <p:cNvSpPr txBox="1"/>
          <p:nvPr>
            <p:ph idx="1" type="subTitle"/>
          </p:nvPr>
        </p:nvSpPr>
        <p:spPr>
          <a:xfrm>
            <a:off x="685800" y="2840053"/>
            <a:ext cx="7772400" cy="7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2300"/>
              <a:buNone/>
              <a:defRPr b="1" sz="2300">
                <a:solidFill>
                  <a:schemeClr val="lt1"/>
                </a:solidFill>
              </a:defRPr>
            </a:lvl1pPr>
            <a:lvl2pPr lvl="1" algn="ctr">
              <a:lnSpc>
                <a:spcPct val="100000"/>
              </a:lnSpc>
              <a:spcBef>
                <a:spcPts val="0"/>
              </a:spcBef>
              <a:spcAft>
                <a:spcPts val="0"/>
              </a:spcAft>
              <a:buClr>
                <a:schemeClr val="lt1"/>
              </a:buClr>
              <a:buSzPts val="1600"/>
              <a:buNone/>
              <a:defRPr b="1">
                <a:solidFill>
                  <a:schemeClr val="lt1"/>
                </a:solidFill>
              </a:defRPr>
            </a:lvl2pPr>
            <a:lvl3pPr lvl="2" algn="ctr">
              <a:lnSpc>
                <a:spcPct val="100000"/>
              </a:lnSpc>
              <a:spcBef>
                <a:spcPts val="0"/>
              </a:spcBef>
              <a:spcAft>
                <a:spcPts val="0"/>
              </a:spcAft>
              <a:buClr>
                <a:schemeClr val="lt1"/>
              </a:buClr>
              <a:buSzPts val="1600"/>
              <a:buNone/>
              <a:defRPr b="1">
                <a:solidFill>
                  <a:schemeClr val="lt1"/>
                </a:solidFill>
              </a:defRPr>
            </a:lvl3pPr>
            <a:lvl4pPr lvl="3" algn="ctr">
              <a:lnSpc>
                <a:spcPct val="100000"/>
              </a:lnSpc>
              <a:spcBef>
                <a:spcPts val="0"/>
              </a:spcBef>
              <a:spcAft>
                <a:spcPts val="0"/>
              </a:spcAft>
              <a:buClr>
                <a:schemeClr val="lt1"/>
              </a:buClr>
              <a:buSzPts val="2400"/>
              <a:buNone/>
              <a:defRPr b="1" sz="2400">
                <a:solidFill>
                  <a:schemeClr val="lt1"/>
                </a:solidFill>
              </a:defRPr>
            </a:lvl4pPr>
            <a:lvl5pPr lvl="4" algn="ctr">
              <a:lnSpc>
                <a:spcPct val="100000"/>
              </a:lnSpc>
              <a:spcBef>
                <a:spcPts val="0"/>
              </a:spcBef>
              <a:spcAft>
                <a:spcPts val="0"/>
              </a:spcAft>
              <a:buClr>
                <a:schemeClr val="lt1"/>
              </a:buClr>
              <a:buSzPts val="2400"/>
              <a:buNone/>
              <a:defRPr b="1" sz="2400">
                <a:solidFill>
                  <a:schemeClr val="lt1"/>
                </a:solidFill>
              </a:defRPr>
            </a:lvl5pPr>
            <a:lvl6pPr lvl="5" algn="ctr">
              <a:lnSpc>
                <a:spcPct val="100000"/>
              </a:lnSpc>
              <a:spcBef>
                <a:spcPts val="0"/>
              </a:spcBef>
              <a:spcAft>
                <a:spcPts val="0"/>
              </a:spcAft>
              <a:buClr>
                <a:schemeClr val="lt1"/>
              </a:buClr>
              <a:buSzPts val="2400"/>
              <a:buNone/>
              <a:defRPr b="1" sz="2400">
                <a:solidFill>
                  <a:schemeClr val="lt1"/>
                </a:solidFill>
              </a:defRPr>
            </a:lvl6pPr>
            <a:lvl7pPr lvl="6" algn="ctr">
              <a:lnSpc>
                <a:spcPct val="100000"/>
              </a:lnSpc>
              <a:spcBef>
                <a:spcPts val="0"/>
              </a:spcBef>
              <a:spcAft>
                <a:spcPts val="0"/>
              </a:spcAft>
              <a:buClr>
                <a:schemeClr val="lt1"/>
              </a:buClr>
              <a:buSzPts val="2400"/>
              <a:buNone/>
              <a:defRPr b="1" sz="2400">
                <a:solidFill>
                  <a:schemeClr val="lt1"/>
                </a:solidFill>
              </a:defRPr>
            </a:lvl7pPr>
            <a:lvl8pPr lvl="7" algn="ctr">
              <a:lnSpc>
                <a:spcPct val="100000"/>
              </a:lnSpc>
              <a:spcBef>
                <a:spcPts val="0"/>
              </a:spcBef>
              <a:spcAft>
                <a:spcPts val="0"/>
              </a:spcAft>
              <a:buClr>
                <a:schemeClr val="lt1"/>
              </a:buClr>
              <a:buSzPts val="2400"/>
              <a:buNone/>
              <a:defRPr b="1" sz="2400">
                <a:solidFill>
                  <a:schemeClr val="lt1"/>
                </a:solidFill>
              </a:defRPr>
            </a:lvl8pPr>
            <a:lvl9pPr lvl="8" algn="ctr">
              <a:lnSpc>
                <a:spcPct val="100000"/>
              </a:lnSpc>
              <a:spcBef>
                <a:spcPts val="0"/>
              </a:spcBef>
              <a:spcAft>
                <a:spcPts val="0"/>
              </a:spcAft>
              <a:buClr>
                <a:schemeClr val="lt1"/>
              </a:buClr>
              <a:buSzPts val="2400"/>
              <a:buNone/>
              <a:defRPr b="1" sz="2400">
                <a:solidFill>
                  <a:schemeClr val="lt1"/>
                </a:solidFill>
              </a:defRPr>
            </a:lvl9pPr>
          </a:lstStyle>
          <a:p/>
        </p:txBody>
      </p:sp>
      <p:sp>
        <p:nvSpPr>
          <p:cNvPr id="45" name="Google Shape;45;p23"/>
          <p:cNvSpPr/>
          <p:nvPr/>
        </p:nvSpPr>
        <p:spPr>
          <a:xfrm>
            <a:off x="3047704" y="3992850"/>
            <a:ext cx="3047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3"/>
          <p:cNvSpPr/>
          <p:nvPr/>
        </p:nvSpPr>
        <p:spPr>
          <a:xfrm>
            <a:off x="6096271" y="3992850"/>
            <a:ext cx="3047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3"/>
          <p:cNvSpPr/>
          <p:nvPr/>
        </p:nvSpPr>
        <p:spPr>
          <a:xfrm>
            <a:off x="1" y="3992850"/>
            <a:ext cx="3047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3"/>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
              <a:t>‹#›</a:t>
            </a:fld>
            <a:endParaRPr/>
          </a:p>
        </p:txBody>
      </p:sp>
      <p:pic>
        <p:nvPicPr>
          <p:cNvPr id="49" name="Google Shape;49;p23"/>
          <p:cNvPicPr preferRelativeResize="0"/>
          <p:nvPr/>
        </p:nvPicPr>
        <p:blipFill rotWithShape="1">
          <a:blip r:embed="rId2">
            <a:alphaModFix/>
          </a:blip>
          <a:srcRect b="0" l="0" r="0" t="0"/>
          <a:stretch/>
        </p:blipFill>
        <p:spPr>
          <a:xfrm>
            <a:off x="222037" y="4133725"/>
            <a:ext cx="780425" cy="7804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0" name="Shape 50"/>
        <p:cNvGrpSpPr/>
        <p:nvPr/>
      </p:nvGrpSpPr>
      <p:grpSpPr>
        <a:xfrm>
          <a:off x="0" y="0"/>
          <a:ext cx="0" cy="0"/>
          <a:chOff x="0" y="0"/>
          <a:chExt cx="0" cy="0"/>
        </a:xfrm>
      </p:grpSpPr>
      <p:sp>
        <p:nvSpPr>
          <p:cNvPr id="51" name="Google Shape;51;p22"/>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2"/>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2"/>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2"/>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2"/>
          <p:cNvSpPr txBox="1"/>
          <p:nvPr>
            <p:ph type="title"/>
          </p:nvPr>
        </p:nvSpPr>
        <p:spPr>
          <a:xfrm>
            <a:off x="893700" y="358388"/>
            <a:ext cx="64626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56" name="Google Shape;56;p22"/>
          <p:cNvSpPr txBox="1"/>
          <p:nvPr>
            <p:ph idx="1" type="body"/>
          </p:nvPr>
        </p:nvSpPr>
        <p:spPr>
          <a:xfrm>
            <a:off x="1236525" y="1200150"/>
            <a:ext cx="3389100" cy="3725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57" name="Google Shape;57;p22"/>
          <p:cNvSpPr txBox="1"/>
          <p:nvPr>
            <p:ph idx="2" type="body"/>
          </p:nvPr>
        </p:nvSpPr>
        <p:spPr>
          <a:xfrm>
            <a:off x="4829962" y="1200150"/>
            <a:ext cx="3389100" cy="3725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58" name="Google Shape;58;p22"/>
          <p:cNvSpPr txBox="1"/>
          <p:nvPr>
            <p:ph idx="12"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59" name="Google Shape;59;p22"/>
          <p:cNvPicPr preferRelativeResize="0"/>
          <p:nvPr/>
        </p:nvPicPr>
        <p:blipFill rotWithShape="1">
          <a:blip r:embed="rId2">
            <a:alphaModFix/>
          </a:blip>
          <a:srcRect b="0" l="0" r="0" t="0"/>
          <a:stretch/>
        </p:blipFill>
        <p:spPr>
          <a:xfrm>
            <a:off x="222037" y="4133725"/>
            <a:ext cx="780425" cy="7804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60" name="Shape 60"/>
        <p:cNvGrpSpPr/>
        <p:nvPr/>
      </p:nvGrpSpPr>
      <p:grpSpPr>
        <a:xfrm>
          <a:off x="0" y="0"/>
          <a:ext cx="0" cy="0"/>
          <a:chOff x="0" y="0"/>
          <a:chExt cx="0" cy="0"/>
        </a:xfrm>
      </p:grpSpPr>
      <p:sp>
        <p:nvSpPr>
          <p:cNvPr id="61" name="Google Shape;61;p25"/>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5"/>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5"/>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5"/>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5"/>
          <p:cNvSpPr txBox="1"/>
          <p:nvPr>
            <p:ph type="title"/>
          </p:nvPr>
        </p:nvSpPr>
        <p:spPr>
          <a:xfrm>
            <a:off x="893700" y="358388"/>
            <a:ext cx="64626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66" name="Google Shape;66;p25"/>
          <p:cNvSpPr txBox="1"/>
          <p:nvPr>
            <p:ph idx="1" type="body"/>
          </p:nvPr>
        </p:nvSpPr>
        <p:spPr>
          <a:xfrm>
            <a:off x="1246125" y="1200150"/>
            <a:ext cx="2257500" cy="37257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600"/>
              </a:spcBef>
              <a:spcAft>
                <a:spcPts val="0"/>
              </a:spcAft>
              <a:buSzPts val="1200"/>
              <a:buChar char="▷"/>
              <a:defRPr sz="1200"/>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sp>
        <p:nvSpPr>
          <p:cNvPr id="67" name="Google Shape;67;p25"/>
          <p:cNvSpPr txBox="1"/>
          <p:nvPr>
            <p:ph idx="2" type="body"/>
          </p:nvPr>
        </p:nvSpPr>
        <p:spPr>
          <a:xfrm>
            <a:off x="3619335" y="1200150"/>
            <a:ext cx="2257500" cy="37257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600"/>
              </a:spcBef>
              <a:spcAft>
                <a:spcPts val="0"/>
              </a:spcAft>
              <a:buSzPts val="1200"/>
              <a:buChar char="▷"/>
              <a:defRPr sz="1200"/>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sp>
        <p:nvSpPr>
          <p:cNvPr id="68" name="Google Shape;68;p25"/>
          <p:cNvSpPr txBox="1"/>
          <p:nvPr>
            <p:ph idx="3" type="body"/>
          </p:nvPr>
        </p:nvSpPr>
        <p:spPr>
          <a:xfrm>
            <a:off x="5992544" y="1200150"/>
            <a:ext cx="2257500" cy="37257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600"/>
              </a:spcBef>
              <a:spcAft>
                <a:spcPts val="0"/>
              </a:spcAft>
              <a:buSzPts val="1200"/>
              <a:buChar char="▷"/>
              <a:defRPr sz="1200"/>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sp>
        <p:nvSpPr>
          <p:cNvPr id="69" name="Google Shape;69;p25"/>
          <p:cNvSpPr txBox="1"/>
          <p:nvPr>
            <p:ph idx="12"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70" name="Google Shape;70;p25"/>
          <p:cNvPicPr preferRelativeResize="0"/>
          <p:nvPr/>
        </p:nvPicPr>
        <p:blipFill rotWithShape="1">
          <a:blip r:embed="rId2">
            <a:alphaModFix/>
          </a:blip>
          <a:srcRect b="0" l="0" r="0" t="0"/>
          <a:stretch/>
        </p:blipFill>
        <p:spPr>
          <a:xfrm>
            <a:off x="222037" y="4133725"/>
            <a:ext cx="780425" cy="7804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71" name="Shape 71"/>
        <p:cNvGrpSpPr/>
        <p:nvPr/>
      </p:nvGrpSpPr>
      <p:grpSpPr>
        <a:xfrm>
          <a:off x="0" y="0"/>
          <a:ext cx="0" cy="0"/>
          <a:chOff x="0" y="0"/>
          <a:chExt cx="0" cy="0"/>
        </a:xfrm>
      </p:grpSpPr>
      <p:sp>
        <p:nvSpPr>
          <p:cNvPr id="72" name="Google Shape;72;p26"/>
          <p:cNvSpPr txBox="1"/>
          <p:nvPr>
            <p:ph idx="1" type="body"/>
          </p:nvPr>
        </p:nvSpPr>
        <p:spPr>
          <a:xfrm>
            <a:off x="1710425" y="2161800"/>
            <a:ext cx="5723700" cy="2307000"/>
          </a:xfrm>
          <a:prstGeom prst="rect">
            <a:avLst/>
          </a:prstGeom>
          <a:noFill/>
          <a:ln>
            <a:noFill/>
          </a:ln>
        </p:spPr>
        <p:txBody>
          <a:bodyPr anchorCtr="0" anchor="t" bIns="91425" lIns="91425" spcFirstLastPara="1" rIns="91425" wrap="square" tIns="91425">
            <a:noAutofit/>
          </a:bodyPr>
          <a:lstStyle>
            <a:lvl1pPr indent="-330200" lvl="0" marL="457200" algn="ctr">
              <a:lnSpc>
                <a:spcPct val="100000"/>
              </a:lnSpc>
              <a:spcBef>
                <a:spcPts val="600"/>
              </a:spcBef>
              <a:spcAft>
                <a:spcPts val="0"/>
              </a:spcAft>
              <a:buSzPts val="1600"/>
              <a:buChar char="▷"/>
              <a:defRPr i="1"/>
            </a:lvl1pPr>
            <a:lvl2pPr indent="-330200" lvl="1" marL="914400" algn="ctr">
              <a:lnSpc>
                <a:spcPct val="100000"/>
              </a:lnSpc>
              <a:spcBef>
                <a:spcPts val="0"/>
              </a:spcBef>
              <a:spcAft>
                <a:spcPts val="0"/>
              </a:spcAft>
              <a:buSzPts val="1600"/>
              <a:buChar char="○"/>
              <a:defRPr i="1"/>
            </a:lvl2pPr>
            <a:lvl3pPr indent="-330200" lvl="2" marL="1371600" algn="ctr">
              <a:lnSpc>
                <a:spcPct val="100000"/>
              </a:lnSpc>
              <a:spcBef>
                <a:spcPts val="0"/>
              </a:spcBef>
              <a:spcAft>
                <a:spcPts val="0"/>
              </a:spcAft>
              <a:buSzPts val="1600"/>
              <a:buChar char="■"/>
              <a:defRPr i="1"/>
            </a:lvl3pPr>
            <a:lvl4pPr indent="-330200" lvl="3" marL="1828800" algn="ctr">
              <a:lnSpc>
                <a:spcPct val="100000"/>
              </a:lnSpc>
              <a:spcBef>
                <a:spcPts val="0"/>
              </a:spcBef>
              <a:spcAft>
                <a:spcPts val="0"/>
              </a:spcAft>
              <a:buSzPts val="1600"/>
              <a:buChar char="●"/>
              <a:defRPr i="1"/>
            </a:lvl4pPr>
            <a:lvl5pPr indent="-330200" lvl="4" marL="2286000" algn="ctr">
              <a:lnSpc>
                <a:spcPct val="100000"/>
              </a:lnSpc>
              <a:spcBef>
                <a:spcPts val="0"/>
              </a:spcBef>
              <a:spcAft>
                <a:spcPts val="0"/>
              </a:spcAft>
              <a:buSzPts val="1600"/>
              <a:buChar char="○"/>
              <a:defRPr i="1"/>
            </a:lvl5pPr>
            <a:lvl6pPr indent="-330200" lvl="5" marL="2743200" algn="ctr">
              <a:lnSpc>
                <a:spcPct val="100000"/>
              </a:lnSpc>
              <a:spcBef>
                <a:spcPts val="0"/>
              </a:spcBef>
              <a:spcAft>
                <a:spcPts val="0"/>
              </a:spcAft>
              <a:buSzPts val="1600"/>
              <a:buChar char="■"/>
              <a:defRPr i="1"/>
            </a:lvl6pPr>
            <a:lvl7pPr indent="-330200" lvl="6" marL="3200400" algn="ctr">
              <a:lnSpc>
                <a:spcPct val="100000"/>
              </a:lnSpc>
              <a:spcBef>
                <a:spcPts val="0"/>
              </a:spcBef>
              <a:spcAft>
                <a:spcPts val="0"/>
              </a:spcAft>
              <a:buSzPts val="1600"/>
              <a:buChar char="●"/>
              <a:defRPr i="1"/>
            </a:lvl7pPr>
            <a:lvl8pPr indent="-330200" lvl="7" marL="3657600" algn="ctr">
              <a:lnSpc>
                <a:spcPct val="100000"/>
              </a:lnSpc>
              <a:spcBef>
                <a:spcPts val="0"/>
              </a:spcBef>
              <a:spcAft>
                <a:spcPts val="0"/>
              </a:spcAft>
              <a:buSzPts val="1600"/>
              <a:buChar char="○"/>
              <a:defRPr i="1"/>
            </a:lvl8pPr>
            <a:lvl9pPr indent="-330200" lvl="8" marL="4114800" algn="ctr">
              <a:lnSpc>
                <a:spcPct val="100000"/>
              </a:lnSpc>
              <a:spcBef>
                <a:spcPts val="0"/>
              </a:spcBef>
              <a:spcAft>
                <a:spcPts val="0"/>
              </a:spcAft>
              <a:buSzPts val="1600"/>
              <a:buChar char="■"/>
              <a:defRPr i="1"/>
            </a:lvl9pPr>
          </a:lstStyle>
          <a:p/>
        </p:txBody>
      </p:sp>
      <p:sp>
        <p:nvSpPr>
          <p:cNvPr id="73" name="Google Shape;73;p26"/>
          <p:cNvSpPr txBox="1"/>
          <p:nvPr/>
        </p:nvSpPr>
        <p:spPr>
          <a:xfrm>
            <a:off x="3593400" y="1181419"/>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chemeClr val="accent6"/>
                </a:solidFill>
                <a:latin typeface="Arial"/>
                <a:ea typeface="Arial"/>
                <a:cs typeface="Arial"/>
                <a:sym typeface="Arial"/>
              </a:rPr>
              <a:t>“</a:t>
            </a:r>
            <a:endParaRPr b="1" i="0" sz="9600" u="none" cap="none" strike="noStrike">
              <a:solidFill>
                <a:schemeClr val="accent6"/>
              </a:solidFill>
              <a:latin typeface="Arial"/>
              <a:ea typeface="Arial"/>
              <a:cs typeface="Arial"/>
              <a:sym typeface="Arial"/>
            </a:endParaRPr>
          </a:p>
        </p:txBody>
      </p:sp>
      <p:sp>
        <p:nvSpPr>
          <p:cNvPr id="74" name="Google Shape;74;p26"/>
          <p:cNvSpPr/>
          <p:nvPr/>
        </p:nvSpPr>
        <p:spPr>
          <a:xfrm>
            <a:off x="5723283" y="1599675"/>
            <a:ext cx="17103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6"/>
          <p:cNvSpPr/>
          <p:nvPr/>
        </p:nvSpPr>
        <p:spPr>
          <a:xfrm>
            <a:off x="7434177" y="1599675"/>
            <a:ext cx="17103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6"/>
          <p:cNvSpPr/>
          <p:nvPr/>
        </p:nvSpPr>
        <p:spPr>
          <a:xfrm>
            <a:off x="0" y="1599675"/>
            <a:ext cx="17103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6"/>
          <p:cNvSpPr/>
          <p:nvPr/>
        </p:nvSpPr>
        <p:spPr>
          <a:xfrm>
            <a:off x="1710425" y="1599675"/>
            <a:ext cx="17103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6"/>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
              <a:t>‹#›</a:t>
            </a:fld>
            <a:endParaRPr/>
          </a:p>
        </p:txBody>
      </p:sp>
      <p:pic>
        <p:nvPicPr>
          <p:cNvPr id="79" name="Google Shape;79;p26"/>
          <p:cNvPicPr preferRelativeResize="0"/>
          <p:nvPr/>
        </p:nvPicPr>
        <p:blipFill rotWithShape="1">
          <a:blip r:embed="rId2">
            <a:alphaModFix/>
          </a:blip>
          <a:srcRect b="0" l="0" r="0" t="0"/>
          <a:stretch/>
        </p:blipFill>
        <p:spPr>
          <a:xfrm>
            <a:off x="222037" y="4133725"/>
            <a:ext cx="780425" cy="7804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27"/>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7"/>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7"/>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7"/>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7"/>
          <p:cNvSpPr txBox="1"/>
          <p:nvPr>
            <p:ph type="title"/>
          </p:nvPr>
        </p:nvSpPr>
        <p:spPr>
          <a:xfrm>
            <a:off x="893700" y="358388"/>
            <a:ext cx="64626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86" name="Google Shape;86;p27"/>
          <p:cNvSpPr txBox="1"/>
          <p:nvPr>
            <p:ph idx="12"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87" name="Google Shape;87;p27"/>
          <p:cNvPicPr preferRelativeResize="0"/>
          <p:nvPr/>
        </p:nvPicPr>
        <p:blipFill rotWithShape="1">
          <a:blip r:embed="rId2">
            <a:alphaModFix/>
          </a:blip>
          <a:srcRect b="0" l="0" r="0" t="0"/>
          <a:stretch/>
        </p:blipFill>
        <p:spPr>
          <a:xfrm>
            <a:off x="222037" y="4133725"/>
            <a:ext cx="780425" cy="7804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893700" y="358388"/>
            <a:ext cx="6462600" cy="8574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accent6"/>
              </a:buClr>
              <a:buSzPts val="3200"/>
              <a:buFont typeface="Montserrat"/>
              <a:buNone/>
              <a:defRPr b="0" i="0" sz="3200" u="none" cap="none" strike="noStrike">
                <a:solidFill>
                  <a:schemeClr val="accent6"/>
                </a:solidFill>
                <a:latin typeface="Montserrat"/>
                <a:ea typeface="Montserrat"/>
                <a:cs typeface="Montserrat"/>
                <a:sym typeface="Montserrat"/>
              </a:defRPr>
            </a:lvl1pPr>
            <a:lvl2pPr lvl="1" marR="0" rtl="0" algn="l">
              <a:lnSpc>
                <a:spcPct val="100000"/>
              </a:lnSpc>
              <a:spcBef>
                <a:spcPts val="0"/>
              </a:spcBef>
              <a:spcAft>
                <a:spcPts val="0"/>
              </a:spcAft>
              <a:buClr>
                <a:schemeClr val="accent6"/>
              </a:buClr>
              <a:buSzPts val="3200"/>
              <a:buFont typeface="Raleway"/>
              <a:buNone/>
              <a:defRPr b="0" i="0" sz="3200" u="none" cap="none" strike="noStrike">
                <a:solidFill>
                  <a:schemeClr val="accent6"/>
                </a:solidFill>
                <a:latin typeface="Raleway"/>
                <a:ea typeface="Raleway"/>
                <a:cs typeface="Raleway"/>
                <a:sym typeface="Raleway"/>
              </a:defRPr>
            </a:lvl2pPr>
            <a:lvl3pPr lvl="2" marR="0" rtl="0" algn="l">
              <a:lnSpc>
                <a:spcPct val="100000"/>
              </a:lnSpc>
              <a:spcBef>
                <a:spcPts val="0"/>
              </a:spcBef>
              <a:spcAft>
                <a:spcPts val="0"/>
              </a:spcAft>
              <a:buClr>
                <a:schemeClr val="accent6"/>
              </a:buClr>
              <a:buSzPts val="3200"/>
              <a:buFont typeface="Raleway"/>
              <a:buNone/>
              <a:defRPr b="0" i="0" sz="3200" u="none" cap="none" strike="noStrike">
                <a:solidFill>
                  <a:schemeClr val="accent6"/>
                </a:solidFill>
                <a:latin typeface="Raleway"/>
                <a:ea typeface="Raleway"/>
                <a:cs typeface="Raleway"/>
                <a:sym typeface="Raleway"/>
              </a:defRPr>
            </a:lvl3pPr>
            <a:lvl4pPr lvl="3" marR="0" rtl="0" algn="l">
              <a:lnSpc>
                <a:spcPct val="100000"/>
              </a:lnSpc>
              <a:spcBef>
                <a:spcPts val="0"/>
              </a:spcBef>
              <a:spcAft>
                <a:spcPts val="0"/>
              </a:spcAft>
              <a:buClr>
                <a:schemeClr val="accent6"/>
              </a:buClr>
              <a:buSzPts val="3200"/>
              <a:buFont typeface="Raleway"/>
              <a:buNone/>
              <a:defRPr b="0" i="0" sz="3200" u="none" cap="none" strike="noStrike">
                <a:solidFill>
                  <a:schemeClr val="accent6"/>
                </a:solidFill>
                <a:latin typeface="Raleway"/>
                <a:ea typeface="Raleway"/>
                <a:cs typeface="Raleway"/>
                <a:sym typeface="Raleway"/>
              </a:defRPr>
            </a:lvl4pPr>
            <a:lvl5pPr lvl="4" marR="0" rtl="0" algn="l">
              <a:lnSpc>
                <a:spcPct val="100000"/>
              </a:lnSpc>
              <a:spcBef>
                <a:spcPts val="0"/>
              </a:spcBef>
              <a:spcAft>
                <a:spcPts val="0"/>
              </a:spcAft>
              <a:buClr>
                <a:schemeClr val="accent6"/>
              </a:buClr>
              <a:buSzPts val="3200"/>
              <a:buFont typeface="Raleway"/>
              <a:buNone/>
              <a:defRPr b="0" i="0" sz="3200" u="none" cap="none" strike="noStrike">
                <a:solidFill>
                  <a:schemeClr val="accent6"/>
                </a:solidFill>
                <a:latin typeface="Raleway"/>
                <a:ea typeface="Raleway"/>
                <a:cs typeface="Raleway"/>
                <a:sym typeface="Raleway"/>
              </a:defRPr>
            </a:lvl5pPr>
            <a:lvl6pPr lvl="5" marR="0" rtl="0" algn="l">
              <a:lnSpc>
                <a:spcPct val="100000"/>
              </a:lnSpc>
              <a:spcBef>
                <a:spcPts val="0"/>
              </a:spcBef>
              <a:spcAft>
                <a:spcPts val="0"/>
              </a:spcAft>
              <a:buClr>
                <a:schemeClr val="accent6"/>
              </a:buClr>
              <a:buSzPts val="3200"/>
              <a:buFont typeface="Raleway"/>
              <a:buNone/>
              <a:defRPr b="0" i="0" sz="3200" u="none" cap="none" strike="noStrike">
                <a:solidFill>
                  <a:schemeClr val="accent6"/>
                </a:solidFill>
                <a:latin typeface="Raleway"/>
                <a:ea typeface="Raleway"/>
                <a:cs typeface="Raleway"/>
                <a:sym typeface="Raleway"/>
              </a:defRPr>
            </a:lvl6pPr>
            <a:lvl7pPr lvl="6" marR="0" rtl="0" algn="l">
              <a:lnSpc>
                <a:spcPct val="100000"/>
              </a:lnSpc>
              <a:spcBef>
                <a:spcPts val="0"/>
              </a:spcBef>
              <a:spcAft>
                <a:spcPts val="0"/>
              </a:spcAft>
              <a:buClr>
                <a:schemeClr val="accent6"/>
              </a:buClr>
              <a:buSzPts val="3200"/>
              <a:buFont typeface="Raleway"/>
              <a:buNone/>
              <a:defRPr b="0" i="0" sz="3200" u="none" cap="none" strike="noStrike">
                <a:solidFill>
                  <a:schemeClr val="accent6"/>
                </a:solidFill>
                <a:latin typeface="Raleway"/>
                <a:ea typeface="Raleway"/>
                <a:cs typeface="Raleway"/>
                <a:sym typeface="Raleway"/>
              </a:defRPr>
            </a:lvl7pPr>
            <a:lvl8pPr lvl="7" marR="0" rtl="0" algn="l">
              <a:lnSpc>
                <a:spcPct val="100000"/>
              </a:lnSpc>
              <a:spcBef>
                <a:spcPts val="0"/>
              </a:spcBef>
              <a:spcAft>
                <a:spcPts val="0"/>
              </a:spcAft>
              <a:buClr>
                <a:schemeClr val="accent6"/>
              </a:buClr>
              <a:buSzPts val="3200"/>
              <a:buFont typeface="Raleway"/>
              <a:buNone/>
              <a:defRPr b="0" i="0" sz="3200" u="none" cap="none" strike="noStrike">
                <a:solidFill>
                  <a:schemeClr val="accent6"/>
                </a:solidFill>
                <a:latin typeface="Raleway"/>
                <a:ea typeface="Raleway"/>
                <a:cs typeface="Raleway"/>
                <a:sym typeface="Raleway"/>
              </a:defRPr>
            </a:lvl8pPr>
            <a:lvl9pPr lvl="8" marR="0" rtl="0" algn="l">
              <a:lnSpc>
                <a:spcPct val="100000"/>
              </a:lnSpc>
              <a:spcBef>
                <a:spcPts val="0"/>
              </a:spcBef>
              <a:spcAft>
                <a:spcPts val="0"/>
              </a:spcAft>
              <a:buClr>
                <a:schemeClr val="accent6"/>
              </a:buClr>
              <a:buSzPts val="3200"/>
              <a:buFont typeface="Raleway"/>
              <a:buNone/>
              <a:defRPr b="0" i="0" sz="3200" u="none" cap="none" strike="noStrike">
                <a:solidFill>
                  <a:schemeClr val="accent6"/>
                </a:solidFill>
                <a:latin typeface="Raleway"/>
                <a:ea typeface="Raleway"/>
                <a:cs typeface="Raleway"/>
                <a:sym typeface="Raleway"/>
              </a:defRPr>
            </a:lvl9pPr>
          </a:lstStyle>
          <a:p/>
        </p:txBody>
      </p:sp>
      <p:sp>
        <p:nvSpPr>
          <p:cNvPr id="7" name="Google Shape;7;p20"/>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600"/>
              </a:spcBef>
              <a:spcAft>
                <a:spcPts val="0"/>
              </a:spcAft>
              <a:buClr>
                <a:schemeClr val="accent6"/>
              </a:buClr>
              <a:buSzPts val="1600"/>
              <a:buFont typeface="Montserrat"/>
              <a:buChar char="▷"/>
              <a:defRPr b="0" i="0" sz="1600" u="none" cap="none" strike="noStrike">
                <a:solidFill>
                  <a:schemeClr val="dk1"/>
                </a:solidFill>
                <a:latin typeface="Montserrat"/>
                <a:ea typeface="Montserrat"/>
                <a:cs typeface="Montserrat"/>
                <a:sym typeface="Montserrat"/>
              </a:defRPr>
            </a:lvl1pPr>
            <a:lvl2pPr indent="-330200" lvl="1" marL="914400" marR="0" rtl="0" algn="l">
              <a:lnSpc>
                <a:spcPct val="100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2pPr>
            <a:lvl3pPr indent="-330200" lvl="2" marL="1371600" marR="0" rtl="0" algn="l">
              <a:lnSpc>
                <a:spcPct val="100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3pPr>
            <a:lvl4pPr indent="-330200" lvl="3" marL="1828800" marR="0" rtl="0" algn="l">
              <a:lnSpc>
                <a:spcPct val="100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4pPr>
            <a:lvl5pPr indent="-330200" lvl="4" marL="2286000" marR="0" rtl="0" algn="l">
              <a:lnSpc>
                <a:spcPct val="100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5pPr>
            <a:lvl6pPr indent="-330200" lvl="5" marL="2743200" marR="0" rtl="0" algn="l">
              <a:lnSpc>
                <a:spcPct val="100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6pPr>
            <a:lvl7pPr indent="-330200" lvl="6" marL="3200400" marR="0" rtl="0" algn="l">
              <a:lnSpc>
                <a:spcPct val="100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7pPr>
            <a:lvl8pPr indent="-330200" lvl="7" marL="3657600" marR="0" rtl="0" algn="l">
              <a:lnSpc>
                <a:spcPct val="100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8pPr>
            <a:lvl9pPr indent="-330200" lvl="8" marL="4114800" marR="0" rtl="0" algn="l">
              <a:lnSpc>
                <a:spcPct val="100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9pPr>
          </a:lstStyle>
          <a:p/>
        </p:txBody>
      </p:sp>
      <p:sp>
        <p:nvSpPr>
          <p:cNvPr id="8" name="Google Shape;8;p20"/>
          <p:cNvSpPr txBox="1"/>
          <p:nvPr>
            <p:ph idx="12"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accent6"/>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hyperlink" Target="https://privacy.utah.gov/wp-content/uploads/Utah-Governmental-Entity-Privacy-Program-Report-2.pdf" TargetMode="External"/><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le.utah.gov/xcode/Title63A/Chapter19/63A-19-S101.html?v=C63A-19-S101_2025032720250507"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le.utah.gov/~2025/bills/static/HB0444.html"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privacy.utah.gov/privacy-govermen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1" Type="http://schemas.openxmlformats.org/officeDocument/2006/relationships/hyperlink" Target="https://privacy.utah.gov/events/" TargetMode="External"/><Relationship Id="rId10" Type="http://schemas.openxmlformats.org/officeDocument/2006/relationships/hyperlink" Target="https://privacy.utah.gov/awareness-training/" TargetMode="External"/><Relationship Id="rId13" Type="http://schemas.openxmlformats.org/officeDocument/2006/relationships/hyperlink" Target="https://www.uvu.edu/herbertinstitute/events/2025-events/utah-data-governance-summit.html" TargetMode="External"/><Relationship Id="rId12" Type="http://schemas.openxmlformats.org/officeDocument/2006/relationships/hyperlink" Target="https://privacy.utah.gov/events/"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archives.utah.gov/records/certification-and-training/" TargetMode="External"/><Relationship Id="rId4" Type="http://schemas.openxmlformats.org/officeDocument/2006/relationships/hyperlink" Target="https://archives.utah.gov/records/certification-and-training/" TargetMode="External"/><Relationship Id="rId9" Type="http://schemas.openxmlformats.org/officeDocument/2006/relationships/hyperlink" Target="https://privacy.utah.gov/awareness-training/" TargetMode="External"/><Relationship Id="rId14" Type="http://schemas.openxmlformats.org/officeDocument/2006/relationships/hyperlink" Target="https://www.uvu.edu/herbertinstitute/events/2025-events/utah-data-governance-summit.html" TargetMode="External"/><Relationship Id="rId5" Type="http://schemas.openxmlformats.org/officeDocument/2006/relationships/hyperlink" Target="https://archives.utah.gov/knowledge-base/access-the-certification-test-local-government/" TargetMode="External"/><Relationship Id="rId6" Type="http://schemas.openxmlformats.org/officeDocument/2006/relationships/hyperlink" Target="https://archives.utah.gov/knowledge-base/access-the-certification-test-local-government/" TargetMode="External"/><Relationship Id="rId7" Type="http://schemas.openxmlformats.org/officeDocument/2006/relationships/hyperlink" Target="https://www.youtube.com/@utahstatearchives/videos" TargetMode="External"/><Relationship Id="rId8" Type="http://schemas.openxmlformats.org/officeDocument/2006/relationships/hyperlink" Target="https://www.youtube.com/@utahstatearchives/video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archives.utah.gov/records/rim-resources/cao/" TargetMode="External"/><Relationship Id="rId4" Type="http://schemas.openxmlformats.org/officeDocument/2006/relationships/hyperlink" Target="https://privacy.utah.gov/designate-cao/" TargetMode="External"/><Relationship Id="rId5" Type="http://schemas.openxmlformats.org/officeDocument/2006/relationships/hyperlink" Target="http://privacy.utah.gov" TargetMode="External"/><Relationship Id="rId6" Type="http://schemas.openxmlformats.org/officeDocument/2006/relationships/hyperlink" Target="https://hub.archives.utah.gov/s/edit-users-for-entity" TargetMode="External"/><Relationship Id="rId7" Type="http://schemas.openxmlformats.org/officeDocument/2006/relationships/hyperlink" Target="https://le.utah.gov/xcode/Title63A/Chapter12/63A-12-S103.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privacy.utah.gov/" TargetMode="External"/><Relationship Id="rId4" Type="http://schemas.openxmlformats.org/officeDocument/2006/relationships/hyperlink" Target="mailto:officeofdataprivacy@utah.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le.utah.gov/xcode/Title63A/Chapter12/63A-12-S103.html?v=C63A-12-S103_202105052021070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le.utah.gov/xcode/Title63A/Chapter19/63A-19-S401.html?v=C63A-19-S401_2025032720250507"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178265047f_1_1"/>
          <p:cNvSpPr txBox="1"/>
          <p:nvPr>
            <p:ph type="ctrTitle"/>
          </p:nvPr>
        </p:nvSpPr>
        <p:spPr>
          <a:xfrm>
            <a:off x="645225" y="2610325"/>
            <a:ext cx="6736500" cy="130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500"/>
              <a:buNone/>
            </a:pPr>
            <a:r>
              <a:rPr lang="en"/>
              <a:t>Chief Administrative Officer</a:t>
            </a:r>
            <a:endParaRPr/>
          </a:p>
          <a:p>
            <a:pPr indent="0" lvl="0" marL="0" rtl="0" algn="l">
              <a:lnSpc>
                <a:spcPct val="100000"/>
              </a:lnSpc>
              <a:spcBef>
                <a:spcPts val="0"/>
              </a:spcBef>
              <a:spcAft>
                <a:spcPts val="0"/>
              </a:spcAft>
              <a:buSzPts val="3500"/>
              <a:buNone/>
            </a:pPr>
            <a:r>
              <a:rPr b="1" lang="en" sz="2300"/>
              <a:t>Virtual Workshop</a:t>
            </a:r>
            <a:endParaRPr b="1" sz="2300"/>
          </a:p>
          <a:p>
            <a:pPr indent="0" lvl="0" marL="0" rtl="0" algn="l">
              <a:lnSpc>
                <a:spcPct val="100000"/>
              </a:lnSpc>
              <a:spcBef>
                <a:spcPts val="0"/>
              </a:spcBef>
              <a:spcAft>
                <a:spcPts val="0"/>
              </a:spcAft>
              <a:buSzPts val="3500"/>
              <a:buNone/>
            </a:pPr>
            <a:r>
              <a:t/>
            </a:r>
            <a:endParaRPr sz="1800"/>
          </a:p>
        </p:txBody>
      </p:sp>
      <p:sp>
        <p:nvSpPr>
          <p:cNvPr id="127" name="Google Shape;127;g3178265047f_1_1"/>
          <p:cNvSpPr txBox="1"/>
          <p:nvPr>
            <p:ph idx="1" type="subTitle"/>
          </p:nvPr>
        </p:nvSpPr>
        <p:spPr>
          <a:xfrm>
            <a:off x="5628825" y="3965175"/>
            <a:ext cx="1752900" cy="8523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600"/>
              </a:spcBef>
              <a:spcAft>
                <a:spcPts val="0"/>
              </a:spcAft>
              <a:buSzPts val="1300"/>
              <a:buNone/>
            </a:pPr>
            <a:r>
              <a:t/>
            </a:r>
            <a:endParaRPr/>
          </a:p>
          <a:p>
            <a:pPr indent="0" lvl="0" marL="0" rtl="0" algn="r">
              <a:lnSpc>
                <a:spcPct val="100000"/>
              </a:lnSpc>
              <a:spcBef>
                <a:spcPts val="600"/>
              </a:spcBef>
              <a:spcAft>
                <a:spcPts val="0"/>
              </a:spcAft>
              <a:buSzPts val="1300"/>
              <a:buNone/>
            </a:pPr>
            <a:r>
              <a:rPr lang="en"/>
              <a:t>Shane Paul</a:t>
            </a:r>
            <a:endParaRPr/>
          </a:p>
          <a:p>
            <a:pPr indent="0" lvl="0" marL="0" rtl="0" algn="r">
              <a:lnSpc>
                <a:spcPct val="100000"/>
              </a:lnSpc>
              <a:spcBef>
                <a:spcPts val="600"/>
              </a:spcBef>
              <a:spcAft>
                <a:spcPts val="0"/>
              </a:spcAft>
              <a:buSzPts val="1300"/>
              <a:buNone/>
            </a:pPr>
            <a:r>
              <a:rPr lang="en"/>
              <a:t>Training Director</a:t>
            </a:r>
            <a:endParaRPr/>
          </a:p>
        </p:txBody>
      </p:sp>
      <p:sp>
        <p:nvSpPr>
          <p:cNvPr id="128" name="Google Shape;128;g3178265047f_1_1"/>
          <p:cNvSpPr/>
          <p:nvPr/>
        </p:nvSpPr>
        <p:spPr>
          <a:xfrm>
            <a:off x="290650" y="114500"/>
            <a:ext cx="5812800" cy="2272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pic>
        <p:nvPicPr>
          <p:cNvPr id="129" name="Google Shape;129;g3178265047f_1_1" title="Screenshot 2025-03-24 at 12.41.58 PM (1).png"/>
          <p:cNvPicPr preferRelativeResize="0"/>
          <p:nvPr/>
        </p:nvPicPr>
        <p:blipFill rotWithShape="1">
          <a:blip r:embed="rId3">
            <a:alphaModFix/>
          </a:blip>
          <a:srcRect b="0" l="0" r="0" t="0"/>
          <a:stretch/>
        </p:blipFill>
        <p:spPr>
          <a:xfrm>
            <a:off x="0" y="-4"/>
            <a:ext cx="6170375" cy="234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g3804ece79d7_0_123"/>
          <p:cNvPicPr preferRelativeResize="0"/>
          <p:nvPr/>
        </p:nvPicPr>
        <p:blipFill>
          <a:blip r:embed="rId3">
            <a:alphaModFix/>
          </a:blip>
          <a:stretch>
            <a:fillRect/>
          </a:stretch>
        </p:blipFill>
        <p:spPr>
          <a:xfrm>
            <a:off x="1557225" y="1338149"/>
            <a:ext cx="6721649" cy="3219125"/>
          </a:xfrm>
          <a:prstGeom prst="rect">
            <a:avLst/>
          </a:prstGeom>
          <a:noFill/>
          <a:ln>
            <a:noFill/>
          </a:ln>
        </p:spPr>
      </p:pic>
      <p:pic>
        <p:nvPicPr>
          <p:cNvPr id="189" name="Google Shape;189;g3804ece79d7_0_123">
            <a:hlinkClick r:id="rId4"/>
          </p:cNvPr>
          <p:cNvPicPr preferRelativeResize="0"/>
          <p:nvPr/>
        </p:nvPicPr>
        <p:blipFill>
          <a:blip r:embed="rId5">
            <a:alphaModFix/>
          </a:blip>
          <a:stretch>
            <a:fillRect/>
          </a:stretch>
        </p:blipFill>
        <p:spPr>
          <a:xfrm>
            <a:off x="7771572" y="112825"/>
            <a:ext cx="1257625" cy="783000"/>
          </a:xfrm>
          <a:prstGeom prst="rect">
            <a:avLst/>
          </a:prstGeom>
          <a:noFill/>
          <a:ln>
            <a:noFill/>
          </a:ln>
        </p:spPr>
      </p:pic>
      <p:sp>
        <p:nvSpPr>
          <p:cNvPr id="190" name="Google Shape;190;g3804ece79d7_0_123"/>
          <p:cNvSpPr txBox="1"/>
          <p:nvPr>
            <p:ph type="title"/>
          </p:nvPr>
        </p:nvSpPr>
        <p:spPr>
          <a:xfrm>
            <a:off x="138700" y="207775"/>
            <a:ext cx="4084800" cy="59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Privacy Report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g3804ece79d7_0_128"/>
          <p:cNvPicPr preferRelativeResize="0"/>
          <p:nvPr/>
        </p:nvPicPr>
        <p:blipFill>
          <a:blip r:embed="rId3">
            <a:alphaModFix/>
          </a:blip>
          <a:stretch>
            <a:fillRect/>
          </a:stretch>
        </p:blipFill>
        <p:spPr>
          <a:xfrm>
            <a:off x="1439250" y="1297600"/>
            <a:ext cx="7018126" cy="2854975"/>
          </a:xfrm>
          <a:prstGeom prst="rect">
            <a:avLst/>
          </a:prstGeom>
          <a:noFill/>
          <a:ln>
            <a:noFill/>
          </a:ln>
        </p:spPr>
      </p:pic>
      <p:sp>
        <p:nvSpPr>
          <p:cNvPr id="196" name="Google Shape;196;g3804ece79d7_0_128"/>
          <p:cNvSpPr txBox="1"/>
          <p:nvPr>
            <p:ph type="title"/>
          </p:nvPr>
        </p:nvSpPr>
        <p:spPr>
          <a:xfrm>
            <a:off x="154400" y="185375"/>
            <a:ext cx="4084800" cy="59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Record Status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g3804ece79d7_0_133"/>
          <p:cNvPicPr preferRelativeResize="0"/>
          <p:nvPr/>
        </p:nvPicPr>
        <p:blipFill>
          <a:blip r:embed="rId3">
            <a:alphaModFix/>
          </a:blip>
          <a:stretch>
            <a:fillRect/>
          </a:stretch>
        </p:blipFill>
        <p:spPr>
          <a:xfrm>
            <a:off x="2021225" y="857275"/>
            <a:ext cx="5680925" cy="3834775"/>
          </a:xfrm>
          <a:prstGeom prst="rect">
            <a:avLst/>
          </a:prstGeom>
          <a:noFill/>
          <a:ln>
            <a:noFill/>
          </a:ln>
        </p:spPr>
      </p:pic>
      <p:sp>
        <p:nvSpPr>
          <p:cNvPr id="202" name="Google Shape;202;g3804ece79d7_0_133"/>
          <p:cNvSpPr txBox="1"/>
          <p:nvPr>
            <p:ph type="title"/>
          </p:nvPr>
        </p:nvSpPr>
        <p:spPr>
          <a:xfrm>
            <a:off x="248775" y="240425"/>
            <a:ext cx="4918200" cy="59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High-Risk Activities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34f6216a95f_1_1"/>
          <p:cNvSpPr txBox="1"/>
          <p:nvPr>
            <p:ph type="title"/>
          </p:nvPr>
        </p:nvSpPr>
        <p:spPr>
          <a:xfrm>
            <a:off x="321125" y="23223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High-Risk Processing Activities</a:t>
            </a:r>
            <a:endParaRPr/>
          </a:p>
        </p:txBody>
      </p:sp>
      <p:sp>
        <p:nvSpPr>
          <p:cNvPr id="208" name="Google Shape;208;g34f6216a95f_1_1"/>
          <p:cNvSpPr txBox="1"/>
          <p:nvPr>
            <p:ph idx="1" type="body"/>
          </p:nvPr>
        </p:nvSpPr>
        <p:spPr>
          <a:xfrm>
            <a:off x="1006675" y="1546375"/>
            <a:ext cx="5544600" cy="25434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666666"/>
              </a:buClr>
              <a:buSzPts val="1300"/>
              <a:buAutoNum type="alphaLcParenBoth"/>
            </a:pPr>
            <a:r>
              <a:rPr lang="en" sz="1300">
                <a:solidFill>
                  <a:srgbClr val="666666"/>
                </a:solidFill>
              </a:rPr>
              <a:t>“</a:t>
            </a:r>
            <a:r>
              <a:rPr b="1" lang="en" sz="1300">
                <a:solidFill>
                  <a:srgbClr val="666666"/>
                </a:solidFill>
              </a:rPr>
              <a:t>High-risk processing activities</a:t>
            </a:r>
            <a:r>
              <a:rPr lang="en" sz="1300">
                <a:solidFill>
                  <a:srgbClr val="666666"/>
                </a:solidFill>
              </a:rPr>
              <a:t>" means a governmental entity's processing of personal data that may have a significant impact on an individual's privacy interests, based on factors that include:</a:t>
            </a:r>
            <a:endParaRPr sz="1300">
              <a:solidFill>
                <a:srgbClr val="666666"/>
              </a:solidFill>
            </a:endParaRPr>
          </a:p>
          <a:p>
            <a:pPr indent="0" lvl="0" marL="457200" rtl="0" algn="l">
              <a:lnSpc>
                <a:spcPct val="115000"/>
              </a:lnSpc>
              <a:spcBef>
                <a:spcPts val="0"/>
              </a:spcBef>
              <a:spcAft>
                <a:spcPts val="0"/>
              </a:spcAft>
              <a:buNone/>
            </a:pPr>
            <a:r>
              <a:t/>
            </a:r>
            <a:endParaRPr sz="1300">
              <a:solidFill>
                <a:srgbClr val="666666"/>
              </a:solidFill>
            </a:endParaRPr>
          </a:p>
          <a:p>
            <a:pPr indent="-311150" lvl="0" marL="914400" rtl="0" algn="l">
              <a:lnSpc>
                <a:spcPct val="115000"/>
              </a:lnSpc>
              <a:spcBef>
                <a:spcPts val="0"/>
              </a:spcBef>
              <a:spcAft>
                <a:spcPts val="0"/>
              </a:spcAft>
              <a:buClr>
                <a:srgbClr val="666666"/>
              </a:buClr>
              <a:buSzPts val="1300"/>
              <a:buChar char="▷"/>
            </a:pPr>
            <a:r>
              <a:rPr lang="en" sz="1300">
                <a:solidFill>
                  <a:srgbClr val="666666"/>
                </a:solidFill>
              </a:rPr>
              <a:t>the sensitivity of the personal data processed;</a:t>
            </a:r>
            <a:endParaRPr sz="1300">
              <a:solidFill>
                <a:srgbClr val="666666"/>
              </a:solidFill>
            </a:endParaRPr>
          </a:p>
          <a:p>
            <a:pPr indent="-311150" lvl="0" marL="914400" rtl="0" algn="l">
              <a:lnSpc>
                <a:spcPct val="115000"/>
              </a:lnSpc>
              <a:spcBef>
                <a:spcPts val="0"/>
              </a:spcBef>
              <a:spcAft>
                <a:spcPts val="0"/>
              </a:spcAft>
              <a:buClr>
                <a:srgbClr val="666666"/>
              </a:buClr>
              <a:buSzPts val="1300"/>
              <a:buChar char="▷"/>
            </a:pPr>
            <a:r>
              <a:rPr lang="en" sz="1300">
                <a:solidFill>
                  <a:srgbClr val="666666"/>
                </a:solidFill>
              </a:rPr>
              <a:t>the amount of personal data being processed;</a:t>
            </a:r>
            <a:endParaRPr sz="1300">
              <a:solidFill>
                <a:srgbClr val="666666"/>
              </a:solidFill>
            </a:endParaRPr>
          </a:p>
          <a:p>
            <a:pPr indent="-311150" lvl="0" marL="914400" rtl="0" algn="l">
              <a:lnSpc>
                <a:spcPct val="115000"/>
              </a:lnSpc>
              <a:spcBef>
                <a:spcPts val="0"/>
              </a:spcBef>
              <a:spcAft>
                <a:spcPts val="0"/>
              </a:spcAft>
              <a:buClr>
                <a:srgbClr val="666666"/>
              </a:buClr>
              <a:buSzPts val="1300"/>
              <a:buChar char="▷"/>
            </a:pPr>
            <a:r>
              <a:rPr lang="en" sz="1300">
                <a:solidFill>
                  <a:srgbClr val="666666"/>
                </a:solidFill>
              </a:rPr>
              <a:t>the individual's ability to consent to the processing of personal data; and</a:t>
            </a:r>
            <a:endParaRPr sz="1300">
              <a:solidFill>
                <a:srgbClr val="666666"/>
              </a:solidFill>
            </a:endParaRPr>
          </a:p>
          <a:p>
            <a:pPr indent="-311150" lvl="0" marL="914400" rtl="0" algn="l">
              <a:lnSpc>
                <a:spcPct val="115000"/>
              </a:lnSpc>
              <a:spcBef>
                <a:spcPts val="0"/>
              </a:spcBef>
              <a:spcAft>
                <a:spcPts val="0"/>
              </a:spcAft>
              <a:buClr>
                <a:srgbClr val="666666"/>
              </a:buClr>
              <a:buSzPts val="1300"/>
              <a:buChar char="▷"/>
            </a:pPr>
            <a:r>
              <a:rPr lang="en" sz="1300">
                <a:solidFill>
                  <a:srgbClr val="666666"/>
                </a:solidFill>
              </a:rPr>
              <a:t>risks of unauthorized access or use.</a:t>
            </a:r>
            <a:endParaRPr sz="1300">
              <a:solidFill>
                <a:srgbClr val="666666"/>
              </a:solidFill>
            </a:endParaRPr>
          </a:p>
        </p:txBody>
      </p:sp>
      <p:pic>
        <p:nvPicPr>
          <p:cNvPr id="209" name="Google Shape;209;g34f6216a95f_1_1">
            <a:hlinkClick r:id="rId3"/>
          </p:cNvPr>
          <p:cNvPicPr preferRelativeResize="0"/>
          <p:nvPr/>
        </p:nvPicPr>
        <p:blipFill>
          <a:blip r:embed="rId4">
            <a:alphaModFix/>
          </a:blip>
          <a:stretch>
            <a:fillRect/>
          </a:stretch>
        </p:blipFill>
        <p:spPr>
          <a:xfrm>
            <a:off x="6756675" y="2966175"/>
            <a:ext cx="1847200" cy="184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g3804ece79d7_0_138"/>
          <p:cNvPicPr preferRelativeResize="0"/>
          <p:nvPr/>
        </p:nvPicPr>
        <p:blipFill>
          <a:blip r:embed="rId3">
            <a:alphaModFix/>
          </a:blip>
          <a:stretch>
            <a:fillRect/>
          </a:stretch>
        </p:blipFill>
        <p:spPr>
          <a:xfrm>
            <a:off x="1659425" y="1072900"/>
            <a:ext cx="6756550" cy="3645900"/>
          </a:xfrm>
          <a:prstGeom prst="rect">
            <a:avLst/>
          </a:prstGeom>
          <a:noFill/>
          <a:ln>
            <a:noFill/>
          </a:ln>
        </p:spPr>
      </p:pic>
      <p:sp>
        <p:nvSpPr>
          <p:cNvPr id="215" name="Google Shape;215;g3804ece79d7_0_138"/>
          <p:cNvSpPr txBox="1"/>
          <p:nvPr>
            <p:ph type="title"/>
          </p:nvPr>
        </p:nvSpPr>
        <p:spPr>
          <a:xfrm>
            <a:off x="248775" y="240425"/>
            <a:ext cx="4084800" cy="59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Source Categories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g3804ece79d7_0_143"/>
          <p:cNvPicPr preferRelativeResize="0"/>
          <p:nvPr/>
        </p:nvPicPr>
        <p:blipFill>
          <a:blip r:embed="rId3">
            <a:alphaModFix/>
          </a:blip>
          <a:stretch>
            <a:fillRect/>
          </a:stretch>
        </p:blipFill>
        <p:spPr>
          <a:xfrm>
            <a:off x="1116775" y="1319737"/>
            <a:ext cx="7469776" cy="2504025"/>
          </a:xfrm>
          <a:prstGeom prst="rect">
            <a:avLst/>
          </a:prstGeom>
          <a:noFill/>
          <a:ln>
            <a:noFill/>
          </a:ln>
        </p:spPr>
      </p:pic>
      <p:sp>
        <p:nvSpPr>
          <p:cNvPr id="221" name="Google Shape;221;g3804ece79d7_0_143"/>
          <p:cNvSpPr txBox="1"/>
          <p:nvPr>
            <p:ph type="title"/>
          </p:nvPr>
        </p:nvSpPr>
        <p:spPr>
          <a:xfrm>
            <a:off x="162275" y="185400"/>
            <a:ext cx="4084800" cy="59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Training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4f6216a95f_0_45"/>
          <p:cNvSpPr txBox="1"/>
          <p:nvPr>
            <p:ph type="title"/>
          </p:nvPr>
        </p:nvSpPr>
        <p:spPr>
          <a:xfrm>
            <a:off x="893700" y="3583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Privacy Report Protection</a:t>
            </a:r>
            <a:endParaRPr/>
          </a:p>
        </p:txBody>
      </p:sp>
      <p:sp>
        <p:nvSpPr>
          <p:cNvPr id="227" name="Google Shape;227;g34f6216a95f_0_45"/>
          <p:cNvSpPr txBox="1"/>
          <p:nvPr>
            <p:ph idx="1" type="body"/>
          </p:nvPr>
        </p:nvSpPr>
        <p:spPr>
          <a:xfrm>
            <a:off x="1503175" y="1532650"/>
            <a:ext cx="6975900" cy="30060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SzPts val="1800"/>
              <a:buChar char="▷"/>
            </a:pPr>
            <a:r>
              <a:rPr lang="en"/>
              <a:t>Report is a </a:t>
            </a:r>
            <a:r>
              <a:rPr b="1" lang="en"/>
              <a:t>protected record</a:t>
            </a:r>
            <a:r>
              <a:rPr lang="en"/>
              <a:t> under §63G-2-305</a:t>
            </a:r>
            <a:endParaRPr/>
          </a:p>
          <a:p>
            <a:pPr indent="-342900" lvl="0" marL="457200" rtl="0" algn="l">
              <a:lnSpc>
                <a:spcPct val="115000"/>
              </a:lnSpc>
              <a:spcBef>
                <a:spcPts val="0"/>
              </a:spcBef>
              <a:spcAft>
                <a:spcPts val="0"/>
              </a:spcAft>
              <a:buSzPts val="1800"/>
              <a:buChar char="▷"/>
            </a:pPr>
            <a:r>
              <a:rPr lang="en"/>
              <a:t>Prepared within your </a:t>
            </a:r>
            <a:r>
              <a:rPr lang="en"/>
              <a:t>entity</a:t>
            </a:r>
            <a:r>
              <a:rPr lang="en"/>
              <a:t> </a:t>
            </a:r>
            <a:endParaRPr/>
          </a:p>
          <a:p>
            <a:pPr indent="-342900" lvl="0" marL="457200" rtl="0" algn="l">
              <a:lnSpc>
                <a:spcPct val="115000"/>
              </a:lnSpc>
              <a:spcBef>
                <a:spcPts val="0"/>
              </a:spcBef>
              <a:spcAft>
                <a:spcPts val="0"/>
              </a:spcAft>
              <a:buSzPts val="1800"/>
              <a:buChar char="▷"/>
            </a:pPr>
            <a:r>
              <a:rPr b="1" lang="en"/>
              <a:t>May be shared</a:t>
            </a:r>
            <a:r>
              <a:rPr lang="en"/>
              <a:t> upon request by the Utah Office of Data Privacy</a:t>
            </a:r>
            <a:endParaRPr/>
          </a:p>
          <a:p>
            <a:pPr indent="0" lvl="0" marL="0" rtl="0" algn="l">
              <a:lnSpc>
                <a:spcPct val="115000"/>
              </a:lnSpc>
              <a:spcBef>
                <a:spcPts val="1200"/>
              </a:spcBef>
              <a:spcAft>
                <a:spcPts val="0"/>
              </a:spcAft>
              <a:buNone/>
            </a:pPr>
            <a:r>
              <a:rPr lang="en"/>
              <a:t>📌 </a:t>
            </a:r>
            <a:r>
              <a:rPr i="1" lang="en"/>
              <a:t>Maintain careful documentation and control access appropriately.</a:t>
            </a:r>
            <a:endParaRPr i="1"/>
          </a:p>
          <a:p>
            <a:pPr indent="0" lvl="0" marL="0" rtl="0" algn="l">
              <a:spcBef>
                <a:spcPts val="12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4e884548a4_0_1"/>
          <p:cNvSpPr txBox="1"/>
          <p:nvPr>
            <p:ph type="ctrTitle"/>
          </p:nvPr>
        </p:nvSpPr>
        <p:spPr>
          <a:xfrm>
            <a:off x="645225" y="2807700"/>
            <a:ext cx="8010000" cy="17775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1600">
                <a:solidFill>
                  <a:schemeClr val="dk1"/>
                </a:solidFill>
              </a:rPr>
              <a:t>Create and maintain a </a:t>
            </a:r>
            <a:r>
              <a:rPr b="1" lang="en" sz="1600">
                <a:solidFill>
                  <a:schemeClr val="dk1"/>
                </a:solidFill>
              </a:rPr>
              <a:t>data privacy framework </a:t>
            </a:r>
            <a:r>
              <a:rPr lang="en" sz="1600">
                <a:solidFill>
                  <a:schemeClr val="dk1"/>
                </a:solidFill>
              </a:rPr>
              <a:t>designed to assist governmental entities to identify and implement effective and efficient data privacy practices, tools, and systems </a:t>
            </a:r>
            <a:endParaRPr sz="1600">
              <a:solidFill>
                <a:schemeClr val="dk1"/>
              </a:solidFill>
            </a:endParaRPr>
          </a:p>
          <a:p>
            <a:pPr indent="0" lvl="0" marL="0" rtl="0" algn="l">
              <a:spcBef>
                <a:spcPts val="600"/>
              </a:spcBef>
              <a:spcAft>
                <a:spcPts val="0"/>
              </a:spcAft>
              <a:buNone/>
            </a:pPr>
            <a:r>
              <a:t/>
            </a:r>
            <a:endParaRPr sz="1600">
              <a:solidFill>
                <a:schemeClr val="dk1"/>
              </a:solidFill>
            </a:endParaRPr>
          </a:p>
          <a:p>
            <a:pPr indent="0" lvl="0" marL="0" rtl="0" algn="l">
              <a:lnSpc>
                <a:spcPct val="115000"/>
              </a:lnSpc>
              <a:spcBef>
                <a:spcPts val="1200"/>
              </a:spcBef>
              <a:spcAft>
                <a:spcPts val="1200"/>
              </a:spcAft>
              <a:buNone/>
            </a:pPr>
            <a:r>
              <a:rPr lang="en" sz="1600">
                <a:solidFill>
                  <a:schemeClr val="dk1"/>
                </a:solidFill>
              </a:rPr>
              <a:t>📌 </a:t>
            </a:r>
            <a:r>
              <a:rPr i="1" lang="en" sz="1600">
                <a:solidFill>
                  <a:schemeClr val="dk1"/>
                </a:solidFill>
              </a:rPr>
              <a:t>Find a full list of </a:t>
            </a:r>
            <a:r>
              <a:rPr i="1" lang="en" sz="1600" u="sng">
                <a:hlinkClick r:id="rId3"/>
              </a:rPr>
              <a:t>our mandates here</a:t>
            </a:r>
            <a:r>
              <a:rPr i="1" lang="en" sz="1600">
                <a:solidFill>
                  <a:schemeClr val="dk1"/>
                </a:solidFill>
              </a:rPr>
              <a:t>. </a:t>
            </a:r>
            <a:endParaRPr/>
          </a:p>
        </p:txBody>
      </p:sp>
      <p:sp>
        <p:nvSpPr>
          <p:cNvPr id="233" name="Google Shape;233;g34e884548a4_0_1"/>
          <p:cNvSpPr/>
          <p:nvPr/>
        </p:nvSpPr>
        <p:spPr>
          <a:xfrm>
            <a:off x="290650" y="114500"/>
            <a:ext cx="5812800" cy="2272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pic>
        <p:nvPicPr>
          <p:cNvPr id="234" name="Google Shape;234;g34e884548a4_0_1" title="Screenshot 2025-03-24 at 12.41.58 PM (1).png"/>
          <p:cNvPicPr preferRelativeResize="0"/>
          <p:nvPr/>
        </p:nvPicPr>
        <p:blipFill>
          <a:blip r:embed="rId4">
            <a:alphaModFix/>
          </a:blip>
          <a:stretch>
            <a:fillRect/>
          </a:stretch>
        </p:blipFill>
        <p:spPr>
          <a:xfrm>
            <a:off x="0" y="-4"/>
            <a:ext cx="6170375" cy="2344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831db3d22a_0_2"/>
          <p:cNvSpPr txBox="1"/>
          <p:nvPr>
            <p:ph type="title"/>
          </p:nvPr>
        </p:nvSpPr>
        <p:spPr>
          <a:xfrm>
            <a:off x="418425" y="322350"/>
            <a:ext cx="82254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sz="2900">
                <a:solidFill>
                  <a:schemeClr val="dk1"/>
                </a:solidFill>
              </a:rPr>
              <a:t>What is a privacy Framework?</a:t>
            </a:r>
            <a:endParaRPr b="1" sz="2900">
              <a:solidFill>
                <a:schemeClr val="dk1"/>
              </a:solidFill>
            </a:endParaRPr>
          </a:p>
        </p:txBody>
      </p:sp>
      <p:sp>
        <p:nvSpPr>
          <p:cNvPr id="240" name="Google Shape;240;g2831db3d22a_0_2"/>
          <p:cNvSpPr txBox="1"/>
          <p:nvPr/>
        </p:nvSpPr>
        <p:spPr>
          <a:xfrm>
            <a:off x="930225" y="1625850"/>
            <a:ext cx="7713600" cy="31584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1200"/>
              </a:spcBef>
              <a:spcAft>
                <a:spcPts val="0"/>
              </a:spcAft>
              <a:buClr>
                <a:srgbClr val="666666"/>
              </a:buClr>
              <a:buSzPts val="1600"/>
              <a:buFont typeface="Arial"/>
              <a:buChar char="●"/>
            </a:pPr>
            <a:r>
              <a:rPr b="0" i="0" lang="en" sz="1600" u="none" cap="none" strike="noStrike">
                <a:solidFill>
                  <a:srgbClr val="666666"/>
                </a:solidFill>
                <a:latin typeface="Montserrat"/>
                <a:ea typeface="Montserrat"/>
                <a:cs typeface="Montserrat"/>
                <a:sym typeface="Montserrat"/>
              </a:rPr>
              <a:t>A </a:t>
            </a:r>
            <a:r>
              <a:rPr b="1" i="0" lang="en" sz="1600" u="none" cap="none" strike="noStrike">
                <a:solidFill>
                  <a:srgbClr val="666666"/>
                </a:solidFill>
                <a:latin typeface="Montserrat"/>
                <a:ea typeface="Montserrat"/>
                <a:cs typeface="Montserrat"/>
                <a:sym typeface="Montserrat"/>
              </a:rPr>
              <a:t>comprehensive </a:t>
            </a:r>
            <a:r>
              <a:rPr b="1" lang="en" sz="1600">
                <a:solidFill>
                  <a:srgbClr val="666666"/>
                </a:solidFill>
                <a:latin typeface="Montserrat"/>
                <a:ea typeface="Montserrat"/>
                <a:cs typeface="Montserrat"/>
                <a:sym typeface="Montserrat"/>
              </a:rPr>
              <a:t>plan </a:t>
            </a:r>
            <a:r>
              <a:rPr b="0" i="0" lang="en" sz="1600" u="none" cap="none" strike="noStrike">
                <a:solidFill>
                  <a:srgbClr val="666666"/>
                </a:solidFill>
                <a:latin typeface="Montserrat"/>
                <a:ea typeface="Montserrat"/>
                <a:cs typeface="Montserrat"/>
                <a:sym typeface="Montserrat"/>
              </a:rPr>
              <a:t>for managing personal data.</a:t>
            </a:r>
            <a:endParaRPr b="0" i="0" sz="1600" u="none" cap="none" strike="noStrike">
              <a:solidFill>
                <a:srgbClr val="666666"/>
              </a:solidFill>
              <a:latin typeface="Montserrat"/>
              <a:ea typeface="Montserrat"/>
              <a:cs typeface="Montserrat"/>
              <a:sym typeface="Montserrat"/>
            </a:endParaRPr>
          </a:p>
          <a:p>
            <a:pPr indent="-330200" lvl="0" marL="457200" marR="0" rtl="0" algn="l">
              <a:lnSpc>
                <a:spcPct val="115000"/>
              </a:lnSpc>
              <a:spcBef>
                <a:spcPts val="0"/>
              </a:spcBef>
              <a:spcAft>
                <a:spcPts val="0"/>
              </a:spcAft>
              <a:buClr>
                <a:srgbClr val="666666"/>
              </a:buClr>
              <a:buSzPts val="1600"/>
              <a:buFont typeface="Arial"/>
              <a:buChar char="●"/>
            </a:pPr>
            <a:r>
              <a:rPr b="0" i="0" lang="en" sz="1600" u="none" cap="none" strike="noStrike">
                <a:solidFill>
                  <a:srgbClr val="666666"/>
                </a:solidFill>
                <a:latin typeface="Montserrat"/>
                <a:ea typeface="Montserrat"/>
                <a:cs typeface="Montserrat"/>
                <a:sym typeface="Montserrat"/>
              </a:rPr>
              <a:t>Covers </a:t>
            </a:r>
            <a:r>
              <a:rPr b="1" i="0" lang="en" sz="1600" u="none" cap="none" strike="noStrike">
                <a:solidFill>
                  <a:srgbClr val="666666"/>
                </a:solidFill>
                <a:latin typeface="Montserrat"/>
                <a:ea typeface="Montserrat"/>
                <a:cs typeface="Montserrat"/>
                <a:sym typeface="Montserrat"/>
              </a:rPr>
              <a:t>collection, use, storage, sharing</a:t>
            </a:r>
            <a:r>
              <a:rPr b="0" i="0" lang="en" sz="1600" u="none" cap="none" strike="noStrike">
                <a:solidFill>
                  <a:srgbClr val="666666"/>
                </a:solidFill>
                <a:latin typeface="Montserrat"/>
                <a:ea typeface="Montserrat"/>
                <a:cs typeface="Montserrat"/>
                <a:sym typeface="Montserrat"/>
              </a:rPr>
              <a:t>, and </a:t>
            </a:r>
            <a:r>
              <a:rPr b="1" i="0" lang="en" sz="1600" u="none" cap="none" strike="noStrike">
                <a:solidFill>
                  <a:srgbClr val="666666"/>
                </a:solidFill>
                <a:latin typeface="Montserrat"/>
                <a:ea typeface="Montserrat"/>
                <a:cs typeface="Montserrat"/>
                <a:sym typeface="Montserrat"/>
              </a:rPr>
              <a:t>protection</a:t>
            </a:r>
            <a:r>
              <a:rPr b="0" i="0" lang="en" sz="1600" u="none" cap="none" strike="noStrike">
                <a:solidFill>
                  <a:srgbClr val="666666"/>
                </a:solidFill>
                <a:latin typeface="Montserrat"/>
                <a:ea typeface="Montserrat"/>
                <a:cs typeface="Montserrat"/>
                <a:sym typeface="Montserrat"/>
              </a:rPr>
              <a:t> of data.</a:t>
            </a:r>
            <a:endParaRPr b="0" i="0" sz="1600" u="none" cap="none" strike="noStrike">
              <a:solidFill>
                <a:srgbClr val="666666"/>
              </a:solidFill>
              <a:latin typeface="Montserrat"/>
              <a:ea typeface="Montserrat"/>
              <a:cs typeface="Montserrat"/>
              <a:sym typeface="Montserrat"/>
            </a:endParaRPr>
          </a:p>
          <a:p>
            <a:pPr indent="-330200" lvl="0" marL="457200" marR="0" rtl="0" algn="l">
              <a:lnSpc>
                <a:spcPct val="115000"/>
              </a:lnSpc>
              <a:spcBef>
                <a:spcPts val="0"/>
              </a:spcBef>
              <a:spcAft>
                <a:spcPts val="0"/>
              </a:spcAft>
              <a:buClr>
                <a:srgbClr val="666666"/>
              </a:buClr>
              <a:buSzPts val="1600"/>
              <a:buFont typeface="Montserrat"/>
              <a:buChar char="●"/>
            </a:pPr>
            <a:r>
              <a:rPr lang="en" sz="1600">
                <a:solidFill>
                  <a:srgbClr val="666666"/>
                </a:solidFill>
                <a:latin typeface="Montserrat"/>
                <a:ea typeface="Montserrat"/>
                <a:cs typeface="Montserrat"/>
                <a:sym typeface="Montserrat"/>
              </a:rPr>
              <a:t>Built on </a:t>
            </a:r>
            <a:r>
              <a:rPr b="1" lang="en" sz="1600">
                <a:solidFill>
                  <a:srgbClr val="666666"/>
                </a:solidFill>
                <a:latin typeface="Montserrat"/>
                <a:ea typeface="Montserrat"/>
                <a:cs typeface="Montserrat"/>
                <a:sym typeface="Montserrat"/>
              </a:rPr>
              <a:t>laws</a:t>
            </a:r>
            <a:r>
              <a:rPr lang="en" sz="1600">
                <a:solidFill>
                  <a:srgbClr val="666666"/>
                </a:solidFill>
                <a:latin typeface="Montserrat"/>
                <a:ea typeface="Montserrat"/>
                <a:cs typeface="Montserrat"/>
                <a:sym typeface="Montserrat"/>
              </a:rPr>
              <a:t>: GDPA, GRAMA, DARS, SPDP, HIPAA, FERPA, Others</a:t>
            </a:r>
            <a:endParaRPr sz="1600">
              <a:solidFill>
                <a:srgbClr val="666666"/>
              </a:solidFill>
              <a:latin typeface="Montserrat"/>
              <a:ea typeface="Montserrat"/>
              <a:cs typeface="Montserrat"/>
              <a:sym typeface="Montserrat"/>
            </a:endParaRPr>
          </a:p>
          <a:p>
            <a:pPr indent="-330200" lvl="1" marL="914400" marR="0" rtl="0" algn="l">
              <a:lnSpc>
                <a:spcPct val="115000"/>
              </a:lnSpc>
              <a:spcBef>
                <a:spcPts val="0"/>
              </a:spcBef>
              <a:spcAft>
                <a:spcPts val="0"/>
              </a:spcAft>
              <a:buClr>
                <a:srgbClr val="666666"/>
              </a:buClr>
              <a:buSzPts val="1600"/>
              <a:buFont typeface="Montserrat"/>
              <a:buChar char="○"/>
            </a:pPr>
            <a:r>
              <a:rPr lang="en" sz="1600">
                <a:solidFill>
                  <a:srgbClr val="666666"/>
                </a:solidFill>
                <a:latin typeface="Montserrat"/>
                <a:ea typeface="Montserrat"/>
                <a:cs typeface="Montserrat"/>
                <a:sym typeface="Montserrat"/>
              </a:rPr>
              <a:t>Providing </a:t>
            </a:r>
            <a:r>
              <a:rPr b="1" lang="en" sz="1600">
                <a:solidFill>
                  <a:srgbClr val="666666"/>
                </a:solidFill>
                <a:latin typeface="Montserrat"/>
                <a:ea typeface="Montserrat"/>
                <a:cs typeface="Montserrat"/>
                <a:sym typeface="Montserrat"/>
              </a:rPr>
              <a:t>minimum </a:t>
            </a:r>
            <a:r>
              <a:rPr lang="en" sz="1600">
                <a:solidFill>
                  <a:srgbClr val="666666"/>
                </a:solidFill>
                <a:latin typeface="Montserrat"/>
                <a:ea typeface="Montserrat"/>
                <a:cs typeface="Montserrat"/>
                <a:sym typeface="Montserrat"/>
              </a:rPr>
              <a:t>compliance </a:t>
            </a:r>
            <a:endParaRPr sz="1600">
              <a:solidFill>
                <a:srgbClr val="666666"/>
              </a:solidFill>
              <a:latin typeface="Montserrat"/>
              <a:ea typeface="Montserrat"/>
              <a:cs typeface="Montserrat"/>
              <a:sym typeface="Montserrat"/>
            </a:endParaRPr>
          </a:p>
          <a:p>
            <a:pPr indent="-330200" lvl="0" marL="457200" marR="0" rtl="0" algn="l">
              <a:lnSpc>
                <a:spcPct val="115000"/>
              </a:lnSpc>
              <a:spcBef>
                <a:spcPts val="0"/>
              </a:spcBef>
              <a:spcAft>
                <a:spcPts val="0"/>
              </a:spcAft>
              <a:buClr>
                <a:srgbClr val="666666"/>
              </a:buClr>
              <a:buSzPts val="1600"/>
              <a:buFont typeface="Arial"/>
              <a:buChar char="●"/>
            </a:pPr>
            <a:r>
              <a:rPr b="0" i="0" lang="en" sz="1600" u="none" cap="none" strike="noStrike">
                <a:solidFill>
                  <a:srgbClr val="666666"/>
                </a:solidFill>
                <a:latin typeface="Montserrat"/>
                <a:ea typeface="Montserrat"/>
                <a:cs typeface="Montserrat"/>
                <a:sym typeface="Montserrat"/>
              </a:rPr>
              <a:t>Focus on </a:t>
            </a:r>
            <a:r>
              <a:rPr b="1" i="0" lang="en" sz="1600" u="none" cap="none" strike="noStrike">
                <a:solidFill>
                  <a:srgbClr val="666666"/>
                </a:solidFill>
                <a:latin typeface="Montserrat"/>
                <a:ea typeface="Montserrat"/>
                <a:cs typeface="Montserrat"/>
                <a:sym typeface="Montserrat"/>
              </a:rPr>
              <a:t>incremental development</a:t>
            </a:r>
            <a:r>
              <a:rPr b="0" i="0" lang="en" sz="1600" u="none" cap="none" strike="noStrike">
                <a:solidFill>
                  <a:srgbClr val="666666"/>
                </a:solidFill>
                <a:latin typeface="Montserrat"/>
                <a:ea typeface="Montserrat"/>
                <a:cs typeface="Montserrat"/>
                <a:sym typeface="Montserrat"/>
              </a:rPr>
              <a:t> and </a:t>
            </a:r>
            <a:r>
              <a:rPr b="1" i="0" lang="en" sz="1600" u="none" cap="none" strike="noStrike">
                <a:solidFill>
                  <a:srgbClr val="666666"/>
                </a:solidFill>
                <a:latin typeface="Montserrat"/>
                <a:ea typeface="Montserrat"/>
                <a:cs typeface="Montserrat"/>
                <a:sym typeface="Montserrat"/>
              </a:rPr>
              <a:t>resource-based growth</a:t>
            </a:r>
            <a:r>
              <a:rPr b="0" i="0" lang="en" sz="1600" u="none" cap="none" strike="noStrike">
                <a:solidFill>
                  <a:srgbClr val="666666"/>
                </a:solidFill>
                <a:latin typeface="Montserrat"/>
                <a:ea typeface="Montserrat"/>
                <a:cs typeface="Montserrat"/>
                <a:sym typeface="Montserrat"/>
              </a:rPr>
              <a:t>.</a:t>
            </a:r>
            <a:endParaRPr b="0" i="0" sz="1600" u="none" cap="none" strike="noStrike">
              <a:solidFill>
                <a:srgbClr val="666666"/>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600">
              <a:solidFill>
                <a:srgbClr val="666666"/>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600">
                <a:solidFill>
                  <a:schemeClr val="dk1"/>
                </a:solidFill>
                <a:latin typeface="Montserrat"/>
                <a:ea typeface="Montserrat"/>
                <a:cs typeface="Montserrat"/>
                <a:sym typeface="Montserrat"/>
              </a:rPr>
              <a:t>📌 </a:t>
            </a:r>
            <a:r>
              <a:rPr i="1" lang="en" sz="1600">
                <a:solidFill>
                  <a:schemeClr val="dk1"/>
                </a:solidFill>
                <a:latin typeface="Montserrat"/>
                <a:ea typeface="Montserrat"/>
                <a:cs typeface="Montserrat"/>
                <a:sym typeface="Montserrat"/>
              </a:rPr>
              <a:t>Link to </a:t>
            </a:r>
            <a:r>
              <a:rPr i="1" lang="en" sz="1600" u="sng">
                <a:solidFill>
                  <a:schemeClr val="dk2"/>
                </a:solidFill>
                <a:latin typeface="Montserrat"/>
                <a:ea typeface="Montserrat"/>
                <a:cs typeface="Montserrat"/>
                <a:sym typeface="Montserrat"/>
                <a:hlinkClick r:id="rId3">
                  <a:extLst>
                    <a:ext uri="{A12FA001-AC4F-418D-AE19-62706E023703}">
                      <ahyp:hlinkClr val="tx"/>
                    </a:ext>
                  </a:extLst>
                </a:hlinkClick>
              </a:rPr>
              <a:t>ODP Privacy Framework</a:t>
            </a:r>
            <a:r>
              <a:rPr i="1" lang="en" sz="1600">
                <a:solidFill>
                  <a:schemeClr val="dk1"/>
                </a:solidFill>
                <a:latin typeface="Montserrat"/>
                <a:ea typeface="Montserrat"/>
                <a:cs typeface="Montserrat"/>
                <a:sym typeface="Montserrat"/>
              </a:rPr>
              <a:t>. </a:t>
            </a:r>
            <a:endParaRPr sz="3500">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None/>
            </a:pPr>
            <a:r>
              <a:t/>
            </a:r>
            <a:endParaRPr sz="1600">
              <a:solidFill>
                <a:srgbClr val="666666"/>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1300"/>
              <a:buFont typeface="Arial"/>
              <a:buNone/>
            </a:pPr>
            <a:r>
              <a:t/>
            </a:r>
            <a:endParaRPr b="0" i="0" sz="1600" u="none" cap="none" strike="noStrike">
              <a:solidFill>
                <a:srgbClr val="666666"/>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37feeea738c_0_0"/>
          <p:cNvSpPr txBox="1"/>
          <p:nvPr>
            <p:ph idx="12"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id="246" name="Google Shape;246;g37feeea738c_0_0"/>
          <p:cNvPicPr preferRelativeResize="0"/>
          <p:nvPr/>
        </p:nvPicPr>
        <p:blipFill rotWithShape="1">
          <a:blip r:embed="rId3">
            <a:alphaModFix/>
          </a:blip>
          <a:srcRect b="0" l="0" r="0" t="0"/>
          <a:stretch/>
        </p:blipFill>
        <p:spPr>
          <a:xfrm>
            <a:off x="6805324" y="1410587"/>
            <a:ext cx="2120926" cy="232232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47" name="Google Shape;247;g37feeea738c_0_0"/>
          <p:cNvPicPr preferRelativeResize="0"/>
          <p:nvPr/>
        </p:nvPicPr>
        <p:blipFill>
          <a:blip r:embed="rId4">
            <a:alphaModFix/>
          </a:blip>
          <a:stretch>
            <a:fillRect/>
          </a:stretch>
        </p:blipFill>
        <p:spPr>
          <a:xfrm>
            <a:off x="2505526" y="738275"/>
            <a:ext cx="4132925" cy="3666949"/>
          </a:xfrm>
          <a:prstGeom prst="rect">
            <a:avLst/>
          </a:prstGeom>
          <a:noFill/>
          <a:ln>
            <a:noFill/>
          </a:ln>
        </p:spPr>
      </p:pic>
      <p:pic>
        <p:nvPicPr>
          <p:cNvPr id="248" name="Google Shape;248;g37feeea738c_0_0"/>
          <p:cNvPicPr preferRelativeResize="0"/>
          <p:nvPr/>
        </p:nvPicPr>
        <p:blipFill>
          <a:blip r:embed="rId5">
            <a:alphaModFix/>
          </a:blip>
          <a:stretch>
            <a:fillRect/>
          </a:stretch>
        </p:blipFill>
        <p:spPr>
          <a:xfrm>
            <a:off x="173021" y="1146813"/>
            <a:ext cx="2210325" cy="2849875"/>
          </a:xfrm>
          <a:prstGeom prst="rect">
            <a:avLst/>
          </a:prstGeom>
          <a:solidFill>
            <a:srgbClr val="ECECEC"/>
          </a:solidFill>
          <a:ln cap="sq" cmpd="sng" w="88900">
            <a:solidFill>
              <a:srgbClr val="FFFFFF"/>
            </a:solidFill>
            <a:prstDash val="solid"/>
            <a:miter lim="8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6ddc71bcbd_0_0"/>
          <p:cNvSpPr txBox="1"/>
          <p:nvPr>
            <p:ph idx="12"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sp>
        <p:nvSpPr>
          <p:cNvPr id="135" name="Google Shape;135;g36ddc71bcbd_0_0"/>
          <p:cNvSpPr txBox="1"/>
          <p:nvPr>
            <p:ph idx="2"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sp>
        <p:nvSpPr>
          <p:cNvPr id="136" name="Google Shape;136;g36ddc71bcbd_0_0"/>
          <p:cNvSpPr txBox="1"/>
          <p:nvPr>
            <p:ph idx="1" type="body"/>
          </p:nvPr>
        </p:nvSpPr>
        <p:spPr>
          <a:xfrm>
            <a:off x="1151932" y="1151595"/>
            <a:ext cx="3638700" cy="28404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0"/>
              </a:spcBef>
              <a:spcAft>
                <a:spcPts val="0"/>
              </a:spcAft>
              <a:buSzPts val="1600"/>
              <a:buChar char="▷"/>
            </a:pPr>
            <a:r>
              <a:rPr lang="en">
                <a:solidFill>
                  <a:srgbClr val="545454"/>
                </a:solidFill>
              </a:rPr>
              <a:t>Identify your duties in code </a:t>
            </a:r>
            <a:endParaRPr>
              <a:solidFill>
                <a:srgbClr val="545454"/>
              </a:solidFill>
            </a:endParaRPr>
          </a:p>
          <a:p>
            <a:pPr indent="0" lvl="0" marL="457200" rtl="0" algn="l">
              <a:lnSpc>
                <a:spcPct val="100000"/>
              </a:lnSpc>
              <a:spcBef>
                <a:spcPts val="600"/>
              </a:spcBef>
              <a:spcAft>
                <a:spcPts val="0"/>
              </a:spcAft>
              <a:buNone/>
            </a:pPr>
            <a:r>
              <a:t/>
            </a:r>
            <a:endParaRPr>
              <a:solidFill>
                <a:srgbClr val="545454"/>
              </a:solidFill>
            </a:endParaRPr>
          </a:p>
          <a:p>
            <a:pPr indent="-285750" lvl="0" marL="285750" rtl="0" algn="l">
              <a:lnSpc>
                <a:spcPct val="100000"/>
              </a:lnSpc>
              <a:spcBef>
                <a:spcPts val="600"/>
              </a:spcBef>
              <a:spcAft>
                <a:spcPts val="0"/>
              </a:spcAft>
              <a:buClr>
                <a:srgbClr val="545454"/>
              </a:buClr>
              <a:buSzPts val="1600"/>
              <a:buChar char="▷"/>
            </a:pPr>
            <a:r>
              <a:rPr lang="en">
                <a:solidFill>
                  <a:srgbClr val="545454"/>
                </a:solidFill>
              </a:rPr>
              <a:t>Prepare to meet the Dec 31 deadline by initiating your privacy program report </a:t>
            </a:r>
            <a:endParaRPr>
              <a:solidFill>
                <a:srgbClr val="545454"/>
              </a:solidFill>
            </a:endParaRPr>
          </a:p>
          <a:p>
            <a:pPr indent="0" lvl="0" marL="457200" rtl="0" algn="l">
              <a:lnSpc>
                <a:spcPct val="100000"/>
              </a:lnSpc>
              <a:spcBef>
                <a:spcPts val="600"/>
              </a:spcBef>
              <a:spcAft>
                <a:spcPts val="0"/>
              </a:spcAft>
              <a:buNone/>
            </a:pPr>
            <a:r>
              <a:t/>
            </a:r>
            <a:endParaRPr>
              <a:solidFill>
                <a:srgbClr val="545454"/>
              </a:solidFill>
            </a:endParaRPr>
          </a:p>
          <a:p>
            <a:pPr indent="-285750" lvl="0" marL="285750" rtl="0" algn="l">
              <a:lnSpc>
                <a:spcPct val="100000"/>
              </a:lnSpc>
              <a:spcBef>
                <a:spcPts val="600"/>
              </a:spcBef>
              <a:spcAft>
                <a:spcPts val="0"/>
              </a:spcAft>
              <a:buClr>
                <a:srgbClr val="545454"/>
              </a:buClr>
              <a:buSzPts val="1600"/>
              <a:buChar char="▷"/>
            </a:pPr>
            <a:r>
              <a:rPr lang="en">
                <a:solidFill>
                  <a:srgbClr val="545454"/>
                </a:solidFill>
              </a:rPr>
              <a:t>Locate available resources and support tools </a:t>
            </a:r>
            <a:endParaRPr>
              <a:solidFill>
                <a:srgbClr val="545454"/>
              </a:solidFill>
            </a:endParaRPr>
          </a:p>
          <a:p>
            <a:pPr indent="-184150" lvl="0" marL="285750" rtl="0" algn="l">
              <a:lnSpc>
                <a:spcPct val="100000"/>
              </a:lnSpc>
              <a:spcBef>
                <a:spcPts val="600"/>
              </a:spcBef>
              <a:spcAft>
                <a:spcPts val="0"/>
              </a:spcAft>
              <a:buSzPts val="1600"/>
              <a:buNone/>
            </a:pPr>
            <a:r>
              <a:t/>
            </a:r>
            <a:endParaRPr>
              <a:solidFill>
                <a:srgbClr val="545454"/>
              </a:solidFill>
            </a:endParaRPr>
          </a:p>
          <a:p>
            <a:pPr indent="-184150" lvl="0" marL="285750" rtl="0" algn="l">
              <a:lnSpc>
                <a:spcPct val="100000"/>
              </a:lnSpc>
              <a:spcBef>
                <a:spcPts val="600"/>
              </a:spcBef>
              <a:spcAft>
                <a:spcPts val="0"/>
              </a:spcAft>
              <a:buSzPts val="1600"/>
              <a:buNone/>
            </a:pPr>
            <a:r>
              <a:t/>
            </a:r>
            <a:endParaRPr>
              <a:solidFill>
                <a:srgbClr val="545454"/>
              </a:solidFill>
            </a:endParaRPr>
          </a:p>
        </p:txBody>
      </p:sp>
      <p:pic>
        <p:nvPicPr>
          <p:cNvPr descr="Logo, company name&#10;&#10;AI-generated content may be incorrect." id="137" name="Google Shape;137;g36ddc71bcbd_0_0"/>
          <p:cNvPicPr preferRelativeResize="0"/>
          <p:nvPr/>
        </p:nvPicPr>
        <p:blipFill rotWithShape="1">
          <a:blip r:embed="rId3">
            <a:alphaModFix/>
          </a:blip>
          <a:srcRect b="10099" l="4877" r="50000" t="14309"/>
          <a:stretch/>
        </p:blipFill>
        <p:spPr>
          <a:xfrm>
            <a:off x="5568322" y="186817"/>
            <a:ext cx="3388320" cy="3192957"/>
          </a:xfrm>
          <a:prstGeom prst="rect">
            <a:avLst/>
          </a:prstGeom>
          <a:noFill/>
          <a:ln>
            <a:noFill/>
          </a:ln>
        </p:spPr>
      </p:pic>
      <p:sp>
        <p:nvSpPr>
          <p:cNvPr id="138" name="Google Shape;138;g36ddc71bcbd_0_0"/>
          <p:cNvSpPr txBox="1"/>
          <p:nvPr/>
        </p:nvSpPr>
        <p:spPr>
          <a:xfrm>
            <a:off x="188535" y="61475"/>
            <a:ext cx="6798600" cy="857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accent6"/>
              </a:buClr>
              <a:buSzPts val="3200"/>
              <a:buFont typeface="Montserrat"/>
              <a:buNone/>
            </a:pPr>
            <a:r>
              <a:rPr b="0" i="0" lang="en" sz="3200" u="none" cap="none" strike="noStrike">
                <a:solidFill>
                  <a:srgbClr val="545454"/>
                </a:solidFill>
                <a:latin typeface="Montserrat"/>
                <a:ea typeface="Montserrat"/>
                <a:cs typeface="Montserrat"/>
                <a:sym typeface="Montserrat"/>
              </a:rPr>
              <a:t>Learning Objectives</a:t>
            </a:r>
            <a:endParaRPr/>
          </a:p>
        </p:txBody>
      </p:sp>
      <p:sp>
        <p:nvSpPr>
          <p:cNvPr id="139" name="Google Shape;139;g36ddc71bcbd_0_0"/>
          <p:cNvSpPr txBox="1"/>
          <p:nvPr>
            <p:ph idx="1" type="body"/>
          </p:nvPr>
        </p:nvSpPr>
        <p:spPr>
          <a:xfrm>
            <a:off x="5833675" y="3572225"/>
            <a:ext cx="2751900" cy="11247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i="1" lang="en" sz="1000">
                <a:solidFill>
                  <a:srgbClr val="545454"/>
                </a:solidFill>
              </a:rPr>
              <a:t>The information in this presentation is provided as a resource to assist governmental entities and </a:t>
            </a:r>
            <a:r>
              <a:rPr b="1" i="1" lang="en" sz="1000">
                <a:solidFill>
                  <a:srgbClr val="545454"/>
                </a:solidFill>
              </a:rPr>
              <a:t>does not constitute legal advice</a:t>
            </a:r>
            <a:r>
              <a:rPr i="1" lang="en" sz="1000">
                <a:solidFill>
                  <a:srgbClr val="545454"/>
                </a:solidFill>
              </a:rPr>
              <a:t>. Governmental entities should consult with their legal counsel regarding this information.</a:t>
            </a:r>
            <a:endParaRPr i="1" sz="1000">
              <a:solidFill>
                <a:srgbClr val="545454"/>
              </a:solidFill>
            </a:endParaRPr>
          </a:p>
          <a:p>
            <a:pPr indent="-184150" lvl="0" marL="285750" rtl="0" algn="l">
              <a:lnSpc>
                <a:spcPct val="100000"/>
              </a:lnSpc>
              <a:spcBef>
                <a:spcPts val="600"/>
              </a:spcBef>
              <a:spcAft>
                <a:spcPts val="0"/>
              </a:spcAft>
              <a:buSzPts val="1600"/>
              <a:buNone/>
            </a:pPr>
            <a:r>
              <a:t/>
            </a:r>
            <a:endParaRPr sz="1000">
              <a:solidFill>
                <a:srgbClr val="545454"/>
              </a:solidFill>
            </a:endParaRPr>
          </a:p>
          <a:p>
            <a:pPr indent="-184150" lvl="0" marL="285750" rtl="0" algn="l">
              <a:lnSpc>
                <a:spcPct val="100000"/>
              </a:lnSpc>
              <a:spcBef>
                <a:spcPts val="600"/>
              </a:spcBef>
              <a:spcAft>
                <a:spcPts val="0"/>
              </a:spcAft>
              <a:buSzPts val="1600"/>
              <a:buNone/>
            </a:pPr>
            <a:r>
              <a:t/>
            </a:r>
            <a:endParaRPr sz="1000">
              <a:solidFill>
                <a:srgbClr val="54545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g2831db3d22a_0_24"/>
          <p:cNvPicPr preferRelativeResize="0"/>
          <p:nvPr/>
        </p:nvPicPr>
        <p:blipFill rotWithShape="1">
          <a:blip r:embed="rId3">
            <a:alphaModFix/>
          </a:blip>
          <a:srcRect b="0" l="0" r="0" t="0"/>
          <a:stretch/>
        </p:blipFill>
        <p:spPr>
          <a:xfrm>
            <a:off x="1521675" y="0"/>
            <a:ext cx="4567223" cy="4838701"/>
          </a:xfrm>
          <a:prstGeom prst="rect">
            <a:avLst/>
          </a:prstGeom>
          <a:noFill/>
          <a:ln>
            <a:noFill/>
          </a:ln>
        </p:spPr>
      </p:pic>
      <p:pic>
        <p:nvPicPr>
          <p:cNvPr id="254" name="Google Shape;254;g2831db3d22a_0_24"/>
          <p:cNvPicPr preferRelativeResize="0"/>
          <p:nvPr/>
        </p:nvPicPr>
        <p:blipFill rotWithShape="1">
          <a:blip r:embed="rId4">
            <a:alphaModFix/>
          </a:blip>
          <a:srcRect b="0" l="0" r="1019" t="0"/>
          <a:stretch/>
        </p:blipFill>
        <p:spPr>
          <a:xfrm>
            <a:off x="6377225" y="1097497"/>
            <a:ext cx="2389600" cy="26437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34f6216a95f_2_0"/>
          <p:cNvSpPr txBox="1"/>
          <p:nvPr>
            <p:ph type="title"/>
          </p:nvPr>
        </p:nvSpPr>
        <p:spPr>
          <a:xfrm>
            <a:off x="248425" y="246175"/>
            <a:ext cx="3525900" cy="1064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Privacy Program Tools</a:t>
            </a:r>
            <a:endParaRPr/>
          </a:p>
        </p:txBody>
      </p:sp>
      <p:pic>
        <p:nvPicPr>
          <p:cNvPr id="260" name="Google Shape;260;g34f6216a95f_2_0"/>
          <p:cNvPicPr preferRelativeResize="0"/>
          <p:nvPr/>
        </p:nvPicPr>
        <p:blipFill>
          <a:blip r:embed="rId3">
            <a:alphaModFix/>
          </a:blip>
          <a:stretch>
            <a:fillRect/>
          </a:stretch>
        </p:blipFill>
        <p:spPr>
          <a:xfrm>
            <a:off x="3667600" y="106900"/>
            <a:ext cx="4880975" cy="4737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34f6216a95f_0_60"/>
          <p:cNvSpPr txBox="1"/>
          <p:nvPr>
            <p:ph type="title"/>
          </p:nvPr>
        </p:nvSpPr>
        <p:spPr>
          <a:xfrm>
            <a:off x="642825" y="303813"/>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Training &amp; Certification</a:t>
            </a:r>
            <a:endParaRPr/>
          </a:p>
        </p:txBody>
      </p:sp>
      <p:sp>
        <p:nvSpPr>
          <p:cNvPr id="266" name="Google Shape;266;g34f6216a95f_0_60"/>
          <p:cNvSpPr txBox="1"/>
          <p:nvPr>
            <p:ph idx="1" type="body"/>
          </p:nvPr>
        </p:nvSpPr>
        <p:spPr>
          <a:xfrm>
            <a:off x="1709125" y="1488775"/>
            <a:ext cx="6088200" cy="21102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600"/>
              </a:spcBef>
              <a:spcAft>
                <a:spcPts val="0"/>
              </a:spcAft>
              <a:buClr>
                <a:schemeClr val="dk1"/>
              </a:buClr>
              <a:buSzPts val="1200"/>
              <a:buChar char="●"/>
            </a:pPr>
            <a:r>
              <a:rPr b="1" lang="en" sz="1200"/>
              <a:t>GRAMA/RIM</a:t>
            </a:r>
            <a:r>
              <a:rPr b="1" lang="en" sz="1200">
                <a:uFill>
                  <a:noFill/>
                </a:uFill>
                <a:hlinkClick r:id="rId3"/>
              </a:rPr>
              <a:t> </a:t>
            </a:r>
            <a:r>
              <a:rPr b="1" lang="en" sz="1200" u="sng">
                <a:solidFill>
                  <a:schemeClr val="hlink"/>
                </a:solidFill>
                <a:hlinkClick r:id="rId4"/>
              </a:rPr>
              <a:t>Certification</a:t>
            </a:r>
            <a:endParaRPr sz="1200"/>
          </a:p>
          <a:p>
            <a:pPr indent="-304800" lvl="1" marL="914400" rtl="0" algn="l">
              <a:lnSpc>
                <a:spcPct val="115000"/>
              </a:lnSpc>
              <a:spcBef>
                <a:spcPts val="0"/>
              </a:spcBef>
              <a:spcAft>
                <a:spcPts val="0"/>
              </a:spcAft>
              <a:buSzPts val="1200"/>
              <a:buChar char="○"/>
            </a:pPr>
            <a:r>
              <a:rPr lang="en" sz="1200"/>
              <a:t>Certification</a:t>
            </a:r>
            <a:r>
              <a:rPr lang="en" sz="1200">
                <a:uFill>
                  <a:noFill/>
                </a:uFill>
                <a:hlinkClick r:id="rId5"/>
              </a:rPr>
              <a:t> </a:t>
            </a:r>
            <a:r>
              <a:rPr lang="en" sz="1200" u="sng">
                <a:solidFill>
                  <a:schemeClr val="hlink"/>
                </a:solidFill>
                <a:hlinkClick r:id="rId6"/>
              </a:rPr>
              <a:t>Instructions</a:t>
            </a:r>
            <a:endParaRPr b="1" sz="1200"/>
          </a:p>
          <a:p>
            <a:pPr indent="-304800" lvl="0" marL="457200" rtl="0" algn="l">
              <a:lnSpc>
                <a:spcPct val="115000"/>
              </a:lnSpc>
              <a:spcBef>
                <a:spcPts val="0"/>
              </a:spcBef>
              <a:spcAft>
                <a:spcPts val="0"/>
              </a:spcAft>
              <a:buClr>
                <a:schemeClr val="dk1"/>
              </a:buClr>
              <a:buSzPts val="1200"/>
              <a:buChar char="●"/>
            </a:pPr>
            <a:r>
              <a:rPr b="1" lang="en" sz="1200"/>
              <a:t>Supplemental Training -</a:t>
            </a:r>
            <a:r>
              <a:rPr b="1" lang="en" sz="1200">
                <a:uFill>
                  <a:noFill/>
                </a:uFill>
                <a:hlinkClick r:id="rId7"/>
              </a:rPr>
              <a:t> </a:t>
            </a:r>
            <a:r>
              <a:rPr b="1" lang="en" sz="1200" u="sng">
                <a:solidFill>
                  <a:schemeClr val="hlink"/>
                </a:solidFill>
                <a:hlinkClick r:id="rId8"/>
              </a:rPr>
              <a:t>DARS YouTube</a:t>
            </a:r>
            <a:endParaRPr b="1" sz="1200"/>
          </a:p>
          <a:p>
            <a:pPr indent="-304800" lvl="0" marL="457200" rtl="0" algn="l">
              <a:lnSpc>
                <a:spcPct val="115000"/>
              </a:lnSpc>
              <a:spcBef>
                <a:spcPts val="0"/>
              </a:spcBef>
              <a:spcAft>
                <a:spcPts val="0"/>
              </a:spcAft>
              <a:buClr>
                <a:schemeClr val="dk1"/>
              </a:buClr>
              <a:buSzPts val="1200"/>
              <a:buChar char="●"/>
            </a:pPr>
            <a:r>
              <a:rPr b="1" lang="en" sz="1200"/>
              <a:t>Statewide Privacy</a:t>
            </a:r>
            <a:r>
              <a:rPr b="1" lang="en" sz="1200">
                <a:uFill>
                  <a:noFill/>
                </a:uFill>
                <a:hlinkClick r:id="rId9"/>
              </a:rPr>
              <a:t> </a:t>
            </a:r>
            <a:r>
              <a:rPr b="1" lang="en" sz="1200" u="sng">
                <a:solidFill>
                  <a:schemeClr val="hlink"/>
                </a:solidFill>
                <a:hlinkClick r:id="rId10"/>
              </a:rPr>
              <a:t>Awareness Training</a:t>
            </a:r>
            <a:endParaRPr b="1" sz="1200"/>
          </a:p>
          <a:p>
            <a:pPr indent="-304800" lvl="0" marL="457200" rtl="0" algn="l">
              <a:lnSpc>
                <a:spcPct val="115000"/>
              </a:lnSpc>
              <a:spcBef>
                <a:spcPts val="0"/>
              </a:spcBef>
              <a:spcAft>
                <a:spcPts val="0"/>
              </a:spcAft>
              <a:buClr>
                <a:schemeClr val="dk1"/>
              </a:buClr>
              <a:buSzPts val="1200"/>
              <a:buChar char="●"/>
            </a:pPr>
            <a:r>
              <a:rPr b="1" lang="en" sz="1200"/>
              <a:t>CIPM Training</a:t>
            </a:r>
            <a:r>
              <a:rPr lang="en" sz="1200"/>
              <a:t> - DM if interested</a:t>
            </a:r>
            <a:endParaRPr sz="1200"/>
          </a:p>
          <a:p>
            <a:pPr indent="-304800" lvl="0" marL="457200" rtl="0" algn="l">
              <a:lnSpc>
                <a:spcPct val="115000"/>
              </a:lnSpc>
              <a:spcBef>
                <a:spcPts val="0"/>
              </a:spcBef>
              <a:spcAft>
                <a:spcPts val="0"/>
              </a:spcAft>
              <a:buClr>
                <a:schemeClr val="dk1"/>
              </a:buClr>
              <a:buSzPts val="1200"/>
              <a:buChar char="●"/>
            </a:pPr>
            <a:r>
              <a:rPr b="1" lang="en" sz="1200"/>
              <a:t>Virtual</a:t>
            </a:r>
            <a:r>
              <a:rPr b="1" lang="en" sz="1200">
                <a:uFill>
                  <a:noFill/>
                </a:uFill>
                <a:hlinkClick r:id="rId11"/>
              </a:rPr>
              <a:t> </a:t>
            </a:r>
            <a:r>
              <a:rPr b="1" lang="en" sz="1200" u="sng">
                <a:solidFill>
                  <a:schemeClr val="hlink"/>
                </a:solidFill>
                <a:hlinkClick r:id="rId12"/>
              </a:rPr>
              <a:t>Workshops</a:t>
            </a:r>
            <a:r>
              <a:rPr b="1" lang="en" sz="1200"/>
              <a:t> </a:t>
            </a:r>
            <a:r>
              <a:rPr lang="en" sz="1200"/>
              <a:t>–</a:t>
            </a:r>
            <a:r>
              <a:rPr b="1" lang="en" sz="1200"/>
              <a:t> </a:t>
            </a:r>
            <a:r>
              <a:rPr lang="en" sz="1200"/>
              <a:t>PIA, Data Sharing, Privacy Notice/Site Scanning, GDPA Requirements</a:t>
            </a:r>
            <a:endParaRPr sz="1200"/>
          </a:p>
          <a:p>
            <a:pPr indent="-304800" lvl="1" marL="914400" rtl="0" algn="l">
              <a:lnSpc>
                <a:spcPct val="115000"/>
              </a:lnSpc>
              <a:spcBef>
                <a:spcPts val="0"/>
              </a:spcBef>
              <a:spcAft>
                <a:spcPts val="0"/>
              </a:spcAft>
              <a:buSzPts val="1200"/>
              <a:buChar char="○"/>
            </a:pPr>
            <a:r>
              <a:rPr lang="en" sz="1200"/>
              <a:t>Coming Soon: Privacy Report, Incident Response</a:t>
            </a:r>
            <a:endParaRPr sz="1200"/>
          </a:p>
          <a:p>
            <a:pPr indent="-304800" lvl="0" marL="457200" rtl="0" algn="l">
              <a:lnSpc>
                <a:spcPct val="115000"/>
              </a:lnSpc>
              <a:spcBef>
                <a:spcPts val="0"/>
              </a:spcBef>
              <a:spcAft>
                <a:spcPts val="0"/>
              </a:spcAft>
              <a:buClr>
                <a:schemeClr val="dk1"/>
              </a:buClr>
              <a:buSzPts val="1200"/>
              <a:buChar char="●"/>
            </a:pPr>
            <a:r>
              <a:rPr b="1" lang="en" sz="1200"/>
              <a:t>Data Governance Summit</a:t>
            </a:r>
            <a:r>
              <a:rPr lang="en" sz="1200"/>
              <a:t>  -</a:t>
            </a:r>
            <a:r>
              <a:rPr lang="en" sz="1200">
                <a:uFill>
                  <a:noFill/>
                </a:uFill>
                <a:hlinkClick r:id="rId13"/>
              </a:rPr>
              <a:t> </a:t>
            </a:r>
            <a:r>
              <a:rPr lang="en" sz="1200" u="sng">
                <a:solidFill>
                  <a:schemeClr val="hlink"/>
                </a:solidFill>
                <a:hlinkClick r:id="rId14"/>
              </a:rPr>
              <a:t>2025</a:t>
            </a:r>
            <a:endParaRPr b="1" sz="1200"/>
          </a:p>
          <a:p>
            <a:pPr indent="0" lvl="0" marL="0" rtl="0" algn="l">
              <a:spcBef>
                <a:spcPts val="600"/>
              </a:spcBef>
              <a:spcAft>
                <a:spcPts val="0"/>
              </a:spcAft>
              <a:buNone/>
            </a:pPr>
            <a:r>
              <a:t/>
            </a:r>
            <a:endParaRPr sz="1200" u="sng">
              <a:solidFill>
                <a:schemeClr val="hlink"/>
              </a:solidFill>
            </a:endParaRPr>
          </a:p>
          <a:p>
            <a:pPr indent="0" lvl="0" marL="0" rtl="0" algn="l">
              <a:spcBef>
                <a:spcPts val="600"/>
              </a:spcBef>
              <a:spcAft>
                <a:spcPts val="0"/>
              </a:spcAft>
              <a:buNone/>
            </a:pPr>
            <a:r>
              <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4f6216a95f_0_50"/>
          <p:cNvSpPr txBox="1"/>
          <p:nvPr>
            <p:ph type="title"/>
          </p:nvPr>
        </p:nvSpPr>
        <p:spPr>
          <a:xfrm>
            <a:off x="738075" y="31313"/>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Resources</a:t>
            </a:r>
            <a:endParaRPr>
              <a:solidFill>
                <a:schemeClr val="dk1"/>
              </a:solidFill>
            </a:endParaRPr>
          </a:p>
        </p:txBody>
      </p:sp>
      <p:sp>
        <p:nvSpPr>
          <p:cNvPr id="272" name="Google Shape;272;g34f6216a95f_0_50"/>
          <p:cNvSpPr txBox="1"/>
          <p:nvPr>
            <p:ph idx="1" type="body"/>
          </p:nvPr>
        </p:nvSpPr>
        <p:spPr>
          <a:xfrm>
            <a:off x="1843700" y="874300"/>
            <a:ext cx="5891700" cy="17622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u="sng">
                <a:solidFill>
                  <a:schemeClr val="dk2"/>
                </a:solidFill>
                <a:hlinkClick r:id="rId3">
                  <a:extLst>
                    <a:ext uri="{A12FA001-AC4F-418D-AE19-62706E023703}">
                      <ahyp:hlinkClr val="tx"/>
                    </a:ext>
                  </a:extLst>
                </a:hlinkClick>
              </a:rPr>
              <a:t>DARS CAO Resources</a:t>
            </a:r>
            <a:endParaRPr/>
          </a:p>
          <a:p>
            <a:pPr indent="0" lvl="0" marL="0" rtl="0" algn="l">
              <a:lnSpc>
                <a:spcPct val="115000"/>
              </a:lnSpc>
              <a:spcBef>
                <a:spcPts val="1200"/>
              </a:spcBef>
              <a:spcAft>
                <a:spcPts val="0"/>
              </a:spcAft>
              <a:buNone/>
            </a:pPr>
            <a:r>
              <a:rPr lang="en" sz="1200" u="sng">
                <a:solidFill>
                  <a:schemeClr val="dk2"/>
                </a:solidFill>
                <a:hlinkClick r:id="rId4">
                  <a:extLst>
                    <a:ext uri="{A12FA001-AC4F-418D-AE19-62706E023703}">
                      <ahyp:hlinkClr val="tx"/>
                    </a:ext>
                  </a:extLst>
                </a:hlinkClick>
              </a:rPr>
              <a:t>ODP CAO Resources</a:t>
            </a:r>
            <a:endParaRPr sz="1200"/>
          </a:p>
          <a:p>
            <a:pPr indent="0" lvl="0" marL="0" rtl="0" algn="l">
              <a:lnSpc>
                <a:spcPct val="115000"/>
              </a:lnSpc>
              <a:spcBef>
                <a:spcPts val="1200"/>
              </a:spcBef>
              <a:spcAft>
                <a:spcPts val="0"/>
              </a:spcAft>
              <a:buNone/>
            </a:pPr>
            <a:r>
              <a:rPr b="1" lang="en" sz="1200"/>
              <a:t>Templates</a:t>
            </a:r>
            <a:r>
              <a:rPr lang="en" sz="1200"/>
              <a:t>: Framework, Privacy Policy, Notice of Collection, Website Notice, Breach Notification, Data Sharing Agreement, Contract T&amp;C, PIA, Privacy Program Report - Access on </a:t>
            </a:r>
            <a:r>
              <a:rPr lang="en" sz="1200" u="sng">
                <a:solidFill>
                  <a:schemeClr val="hlink"/>
                </a:solidFill>
                <a:hlinkClick r:id="rId5"/>
              </a:rPr>
              <a:t>privacy.utah.gov</a:t>
            </a:r>
            <a:r>
              <a:rPr lang="en" sz="1200"/>
              <a:t> </a:t>
            </a:r>
            <a:endParaRPr sz="1200"/>
          </a:p>
          <a:p>
            <a:pPr indent="0" lvl="0" marL="0" rtl="0" algn="l">
              <a:lnSpc>
                <a:spcPct val="115000"/>
              </a:lnSpc>
              <a:spcBef>
                <a:spcPts val="1200"/>
              </a:spcBef>
              <a:spcAft>
                <a:spcPts val="1200"/>
              </a:spcAft>
              <a:buNone/>
            </a:pPr>
            <a:r>
              <a:t/>
            </a:r>
            <a:endParaRPr sz="1200"/>
          </a:p>
        </p:txBody>
      </p:sp>
      <p:sp>
        <p:nvSpPr>
          <p:cNvPr id="273" name="Google Shape;273;g34f6216a95f_0_50"/>
          <p:cNvSpPr txBox="1"/>
          <p:nvPr>
            <p:ph type="title"/>
          </p:nvPr>
        </p:nvSpPr>
        <p:spPr>
          <a:xfrm>
            <a:off x="738075" y="2545624"/>
            <a:ext cx="6462600" cy="59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Assigning &amp; Reporting CAO</a:t>
            </a:r>
            <a:endParaRPr>
              <a:solidFill>
                <a:schemeClr val="dk1"/>
              </a:solidFill>
            </a:endParaRPr>
          </a:p>
        </p:txBody>
      </p:sp>
      <p:sp>
        <p:nvSpPr>
          <p:cNvPr id="274" name="Google Shape;274;g34f6216a95f_0_50"/>
          <p:cNvSpPr txBox="1"/>
          <p:nvPr>
            <p:ph idx="1" type="body"/>
          </p:nvPr>
        </p:nvSpPr>
        <p:spPr>
          <a:xfrm>
            <a:off x="1843700" y="3216312"/>
            <a:ext cx="6173100" cy="13764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u="sng">
                <a:solidFill>
                  <a:schemeClr val="dk2"/>
                </a:solidFill>
                <a:hlinkClick r:id="rId6">
                  <a:extLst>
                    <a:ext uri="{A12FA001-AC4F-418D-AE19-62706E023703}">
                      <ahyp:hlinkClr val="tx"/>
                    </a:ext>
                  </a:extLst>
                </a:hlinkClick>
              </a:rPr>
              <a:t>Identify CAO with DARS</a:t>
            </a:r>
            <a:endParaRPr sz="1200"/>
          </a:p>
          <a:p>
            <a:pPr indent="0" lvl="0" marL="0" rtl="0" algn="l">
              <a:lnSpc>
                <a:spcPct val="115000"/>
              </a:lnSpc>
              <a:spcBef>
                <a:spcPts val="1200"/>
              </a:spcBef>
              <a:spcAft>
                <a:spcPts val="1200"/>
              </a:spcAft>
              <a:buNone/>
            </a:pPr>
            <a:r>
              <a:rPr lang="en" sz="1200" u="sng">
                <a:solidFill>
                  <a:schemeClr val="dk2"/>
                </a:solidFill>
                <a:hlinkClick r:id="rId7">
                  <a:extLst>
                    <a:ext uri="{A12FA001-AC4F-418D-AE19-62706E023703}">
                      <ahyp:hlinkClr val="tx"/>
                    </a:ext>
                  </a:extLst>
                </a:hlinkClick>
              </a:rPr>
              <a:t>CAO Duties in Code §63A-12-103</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4"/>
          <p:cNvSpPr txBox="1"/>
          <p:nvPr/>
        </p:nvSpPr>
        <p:spPr>
          <a:xfrm>
            <a:off x="2094600" y="4105975"/>
            <a:ext cx="4954800" cy="87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Montserrat"/>
                <a:ea typeface="Montserrat"/>
                <a:cs typeface="Montserrat"/>
                <a:sym typeface="Montserrat"/>
              </a:rPr>
              <a:t>Visit us at: </a:t>
            </a:r>
            <a:r>
              <a:rPr b="0" i="0" lang="en" sz="1600" u="sng" cap="none" strike="noStrike">
                <a:solidFill>
                  <a:schemeClr val="hlink"/>
                </a:solidFill>
                <a:latin typeface="Montserrat"/>
                <a:ea typeface="Montserrat"/>
                <a:cs typeface="Montserrat"/>
                <a:sym typeface="Montserrat"/>
                <a:hlinkClick r:id="rId3"/>
              </a:rPr>
              <a:t>privacy.utah.gov</a:t>
            </a:r>
            <a:endParaRPr b="0" i="0" sz="16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Montserrat"/>
                <a:ea typeface="Montserrat"/>
                <a:cs typeface="Montserrat"/>
                <a:sym typeface="Montserrat"/>
              </a:rPr>
              <a:t>Or email us at </a:t>
            </a:r>
            <a:r>
              <a:rPr b="0" i="0" lang="en" sz="1600" u="sng" cap="none" strike="noStrike">
                <a:solidFill>
                  <a:schemeClr val="dk2"/>
                </a:solidFill>
                <a:latin typeface="Montserrat"/>
                <a:ea typeface="Montserrat"/>
                <a:cs typeface="Montserrat"/>
                <a:sym typeface="Montserrat"/>
                <a:hlinkClick r:id="rId4">
                  <a:extLst>
                    <a:ext uri="{A12FA001-AC4F-418D-AE19-62706E023703}">
                      <ahyp:hlinkClr val="tx"/>
                    </a:ext>
                  </a:extLst>
                </a:hlinkClick>
              </a:rPr>
              <a:t>officeofdataprivacy@utah.gov</a:t>
            </a:r>
            <a:endParaRPr b="0" i="0" sz="16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Montserrat"/>
                <a:ea typeface="Montserrat"/>
                <a:cs typeface="Montserrat"/>
                <a:sym typeface="Montserrat"/>
              </a:rPr>
              <a:t> </a:t>
            </a:r>
            <a:endParaRPr b="0" i="0" sz="16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4f6216a95f_0_17"/>
          <p:cNvSpPr txBox="1"/>
          <p:nvPr>
            <p:ph type="title"/>
          </p:nvPr>
        </p:nvSpPr>
        <p:spPr>
          <a:xfrm>
            <a:off x="248775" y="240425"/>
            <a:ext cx="2307300" cy="59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Authority</a:t>
            </a:r>
            <a:endParaRPr/>
          </a:p>
        </p:txBody>
      </p:sp>
      <p:sp>
        <p:nvSpPr>
          <p:cNvPr id="145" name="Google Shape;145;g34f6216a95f_0_17"/>
          <p:cNvSpPr txBox="1"/>
          <p:nvPr>
            <p:ph idx="1" type="body"/>
          </p:nvPr>
        </p:nvSpPr>
        <p:spPr>
          <a:xfrm>
            <a:off x="1228875" y="1691150"/>
            <a:ext cx="6943500" cy="3225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Chief Administrative Officer (CAO)</a:t>
            </a:r>
            <a:r>
              <a:rPr i="1" lang="en"/>
              <a:t> </a:t>
            </a:r>
            <a:endParaRPr i="1"/>
          </a:p>
          <a:p>
            <a:pPr indent="-342900" lvl="0" marL="457200" marR="381000" rtl="0" algn="l">
              <a:lnSpc>
                <a:spcPct val="115000"/>
              </a:lnSpc>
              <a:spcBef>
                <a:spcPts val="1200"/>
              </a:spcBef>
              <a:spcAft>
                <a:spcPts val="0"/>
              </a:spcAft>
              <a:buSzPts val="1800"/>
              <a:buChar char="▷"/>
            </a:pPr>
            <a:r>
              <a:rPr b="1" lang="en"/>
              <a:t>Requirement</a:t>
            </a:r>
            <a:r>
              <a:rPr lang="en"/>
              <a:t>: Each </a:t>
            </a:r>
            <a:r>
              <a:rPr lang="en"/>
              <a:t>governmental</a:t>
            </a:r>
            <a:r>
              <a:rPr lang="en"/>
              <a:t> entity shall designate a chief administrative officer </a:t>
            </a:r>
            <a:endParaRPr/>
          </a:p>
          <a:p>
            <a:pPr indent="-342900" lvl="0" marL="457200" marR="381000" rtl="0" algn="l">
              <a:lnSpc>
                <a:spcPct val="115000"/>
              </a:lnSpc>
              <a:spcBef>
                <a:spcPts val="0"/>
              </a:spcBef>
              <a:spcAft>
                <a:spcPts val="0"/>
              </a:spcAft>
              <a:buSzPts val="1800"/>
              <a:buChar char="▷"/>
            </a:pPr>
            <a:r>
              <a:rPr b="1" lang="en"/>
              <a:t>Definition</a:t>
            </a:r>
            <a:r>
              <a:rPr lang="en"/>
              <a:t>: The individual designated by a governmental entity to perform duties described in </a:t>
            </a:r>
            <a:r>
              <a:rPr lang="en" u="sng">
                <a:solidFill>
                  <a:schemeClr val="hlink"/>
                </a:solidFill>
                <a:hlinkClick r:id="rId3"/>
              </a:rPr>
              <a:t>§63A-12-103</a:t>
            </a:r>
            <a:r>
              <a:rPr lang="en"/>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6ddc71bcbd_0_85"/>
          <p:cNvSpPr txBox="1"/>
          <p:nvPr>
            <p:ph type="title"/>
          </p:nvPr>
        </p:nvSpPr>
        <p:spPr>
          <a:xfrm>
            <a:off x="230525" y="167100"/>
            <a:ext cx="45858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Accountability</a:t>
            </a:r>
            <a:endParaRPr/>
          </a:p>
        </p:txBody>
      </p:sp>
      <p:sp>
        <p:nvSpPr>
          <p:cNvPr id="151" name="Google Shape;151;g36ddc71bcbd_0_85"/>
          <p:cNvSpPr txBox="1"/>
          <p:nvPr>
            <p:ph idx="1" type="body"/>
          </p:nvPr>
        </p:nvSpPr>
        <p:spPr>
          <a:xfrm>
            <a:off x="737275" y="1180950"/>
            <a:ext cx="3766500" cy="2781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Data Governance</a:t>
            </a:r>
            <a:r>
              <a:rPr lang="en"/>
              <a:t>: The framework &amp; practices that ensure personal data is collected, used, stored, &amp;  shared responsibly, legally, &amp; securely.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It helps organizations protect individuals’ privacy &amp; comply with data protection laws.</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pic>
        <p:nvPicPr>
          <p:cNvPr id="152" name="Google Shape;152;g36ddc71bcbd_0_85" title="unnamed (1).jpg"/>
          <p:cNvPicPr preferRelativeResize="0"/>
          <p:nvPr/>
        </p:nvPicPr>
        <p:blipFill>
          <a:blip r:embed="rId3">
            <a:alphaModFix/>
          </a:blip>
          <a:stretch>
            <a:fillRect/>
          </a:stretch>
        </p:blipFill>
        <p:spPr>
          <a:xfrm>
            <a:off x="4924575" y="724738"/>
            <a:ext cx="3694024" cy="36940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4f6216a95f_0_29"/>
          <p:cNvSpPr txBox="1"/>
          <p:nvPr>
            <p:ph type="title"/>
          </p:nvPr>
        </p:nvSpPr>
        <p:spPr>
          <a:xfrm>
            <a:off x="209700" y="2577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Duties 1-3</a:t>
            </a:r>
            <a:endParaRPr i="1"/>
          </a:p>
        </p:txBody>
      </p:sp>
      <p:sp>
        <p:nvSpPr>
          <p:cNvPr id="158" name="Google Shape;158;g34f6216a95f_0_29"/>
          <p:cNvSpPr txBox="1"/>
          <p:nvPr>
            <p:ph idx="1" type="body"/>
          </p:nvPr>
        </p:nvSpPr>
        <p:spPr>
          <a:xfrm>
            <a:off x="1327600" y="1440975"/>
            <a:ext cx="7161600" cy="28992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AutoNum type="arabicPeriod"/>
            </a:pPr>
            <a:r>
              <a:rPr b="1" lang="en"/>
              <a:t>Records Program:</a:t>
            </a:r>
            <a:r>
              <a:rPr lang="en"/>
              <a:t> </a:t>
            </a:r>
            <a:r>
              <a:rPr lang="en"/>
              <a:t>Establish &amp; maintain an active, continuing program for the economical &amp; efficient management of their records;</a:t>
            </a:r>
            <a:endParaRPr b="1"/>
          </a:p>
          <a:p>
            <a:pPr indent="-342900" lvl="0" marL="457200" rtl="0" algn="l">
              <a:spcBef>
                <a:spcPts val="0"/>
              </a:spcBef>
              <a:spcAft>
                <a:spcPts val="0"/>
              </a:spcAft>
              <a:buSzPts val="1800"/>
              <a:buAutoNum type="arabicPeriod"/>
            </a:pPr>
            <a:r>
              <a:rPr b="1" lang="en"/>
              <a:t>Records Officers:</a:t>
            </a:r>
            <a:r>
              <a:rPr lang="en"/>
              <a:t> </a:t>
            </a:r>
            <a:r>
              <a:rPr lang="en"/>
              <a:t>Appoint one or more records officers who will be trained to work with the state archives in the care, maintenance, scheduling, disposal, classification, designation, access, &amp; preservation of records;</a:t>
            </a:r>
            <a:endParaRPr/>
          </a:p>
          <a:p>
            <a:pPr indent="-342900" lvl="0" marL="457200" rtl="0" algn="l">
              <a:spcBef>
                <a:spcPts val="0"/>
              </a:spcBef>
              <a:spcAft>
                <a:spcPts val="0"/>
              </a:spcAft>
              <a:buSzPts val="1800"/>
              <a:buAutoNum type="arabicPeriod"/>
            </a:pPr>
            <a:r>
              <a:rPr b="1" lang="en"/>
              <a:t>Training:</a:t>
            </a:r>
            <a:r>
              <a:rPr lang="en"/>
              <a:t> </a:t>
            </a:r>
            <a:r>
              <a:rPr lang="en"/>
              <a:t>Ensure employees that receive or process records requests receive required training on GRAMA procedures &amp; requirements;</a:t>
            </a:r>
            <a:endParaRPr/>
          </a:p>
          <a:p>
            <a:pPr indent="0" lvl="0" marL="0" rtl="0" algn="l">
              <a:spcBef>
                <a:spcPts val="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36ddc71bcbd_0_95"/>
          <p:cNvSpPr txBox="1"/>
          <p:nvPr>
            <p:ph type="title"/>
          </p:nvPr>
        </p:nvSpPr>
        <p:spPr>
          <a:xfrm>
            <a:off x="209700" y="2577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Duties 4-7</a:t>
            </a:r>
            <a:endParaRPr i="1"/>
          </a:p>
        </p:txBody>
      </p:sp>
      <p:sp>
        <p:nvSpPr>
          <p:cNvPr id="164" name="Google Shape;164;g36ddc71bcbd_0_95"/>
          <p:cNvSpPr txBox="1"/>
          <p:nvPr>
            <p:ph idx="1" type="body"/>
          </p:nvPr>
        </p:nvSpPr>
        <p:spPr>
          <a:xfrm>
            <a:off x="1302100" y="1287425"/>
            <a:ext cx="7408200" cy="3241500"/>
          </a:xfrm>
          <a:prstGeom prst="rect">
            <a:avLst/>
          </a:prstGeom>
        </p:spPr>
        <p:txBody>
          <a:bodyPr anchorCtr="0" anchor="t" bIns="91425" lIns="91425" spcFirstLastPara="1" rIns="91425" wrap="square" tIns="91425">
            <a:noAutofit/>
          </a:bodyPr>
          <a:lstStyle/>
          <a:p>
            <a:pPr indent="-400050" lvl="0" marL="457200" rtl="0" algn="l">
              <a:spcBef>
                <a:spcPts val="600"/>
              </a:spcBef>
              <a:spcAft>
                <a:spcPts val="0"/>
              </a:spcAft>
              <a:buNone/>
            </a:pPr>
            <a:r>
              <a:rPr lang="en"/>
              <a:t>4.	</a:t>
            </a:r>
            <a:r>
              <a:rPr b="1" lang="en"/>
              <a:t>Documentation:</a:t>
            </a:r>
            <a:r>
              <a:rPr lang="en"/>
              <a:t> Make &amp; maintain adequate &amp; proper       documentation of the organization, functions, policies, decisions, procedures, &amp; essential transactions designed to furnish information to protect the privacy, transparency, legal &amp; financial rights of persons directly affected by the entity’s activities;</a:t>
            </a:r>
            <a:endParaRPr/>
          </a:p>
          <a:p>
            <a:pPr indent="-400050" lvl="0" marL="457200" rtl="0" algn="l">
              <a:spcBef>
                <a:spcPts val="600"/>
              </a:spcBef>
              <a:spcAft>
                <a:spcPts val="0"/>
              </a:spcAft>
              <a:buNone/>
            </a:pPr>
            <a:r>
              <a:rPr lang="en"/>
              <a:t>5.	</a:t>
            </a:r>
            <a:r>
              <a:rPr b="1" lang="en"/>
              <a:t>Schedules:</a:t>
            </a:r>
            <a:r>
              <a:rPr lang="en"/>
              <a:t> Submit to the state archivist proposed schedules for final approval;</a:t>
            </a:r>
            <a:endParaRPr/>
          </a:p>
          <a:p>
            <a:pPr indent="-400050" lvl="0" marL="457200" rtl="0" algn="l">
              <a:spcBef>
                <a:spcPts val="600"/>
              </a:spcBef>
              <a:spcAft>
                <a:spcPts val="0"/>
              </a:spcAft>
              <a:buNone/>
            </a:pPr>
            <a:r>
              <a:rPr lang="en"/>
              <a:t>6.	</a:t>
            </a:r>
            <a:r>
              <a:rPr b="1" lang="en"/>
              <a:t>Surveys</a:t>
            </a:r>
            <a:r>
              <a:rPr lang="en"/>
              <a:t>: Cooperate with the state archivist in conducting surveys;</a:t>
            </a:r>
            <a:endParaRPr/>
          </a:p>
          <a:p>
            <a:pPr indent="-400050" lvl="0" marL="457200" rtl="0" algn="l">
              <a:spcBef>
                <a:spcPts val="600"/>
              </a:spcBef>
              <a:spcAft>
                <a:spcPts val="0"/>
              </a:spcAft>
              <a:buNone/>
            </a:pPr>
            <a:r>
              <a:rPr lang="en"/>
              <a:t>7.	</a:t>
            </a:r>
            <a:r>
              <a:rPr b="1" lang="en"/>
              <a:t>Compliance</a:t>
            </a:r>
            <a:r>
              <a:rPr lang="en"/>
              <a:t>: Comply with rules issued by DGO </a:t>
            </a:r>
            <a:r>
              <a:rPr i="1" lang="en"/>
              <a:t>(i.e. DARS procedures for collection, storage, designation, classification, access, mediation for records access, &amp; management of records);</a:t>
            </a:r>
            <a:endParaRPr i="1"/>
          </a:p>
          <a:p>
            <a:pPr indent="-400050" lvl="0" marL="45720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34f6216a95f_0_35"/>
          <p:cNvSpPr txBox="1"/>
          <p:nvPr>
            <p:ph type="title"/>
          </p:nvPr>
        </p:nvSpPr>
        <p:spPr>
          <a:xfrm>
            <a:off x="224175" y="294613"/>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Duties 8-10</a:t>
            </a:r>
            <a:endParaRPr i="1"/>
          </a:p>
        </p:txBody>
      </p:sp>
      <p:sp>
        <p:nvSpPr>
          <p:cNvPr id="170" name="Google Shape;170;g34f6216a95f_0_35"/>
          <p:cNvSpPr txBox="1"/>
          <p:nvPr>
            <p:ph idx="1" type="body"/>
          </p:nvPr>
        </p:nvSpPr>
        <p:spPr>
          <a:xfrm>
            <a:off x="941350" y="1364925"/>
            <a:ext cx="7847400" cy="3114900"/>
          </a:xfrm>
          <a:prstGeom prst="rect">
            <a:avLst/>
          </a:prstGeom>
        </p:spPr>
        <p:txBody>
          <a:bodyPr anchorCtr="0" anchor="t" bIns="91425" lIns="91425" spcFirstLastPara="1" rIns="91425" wrap="square" tIns="91425">
            <a:noAutofit/>
          </a:bodyPr>
          <a:lstStyle/>
          <a:p>
            <a:pPr indent="-457200" lvl="0" marL="914400" rtl="0" algn="l">
              <a:spcBef>
                <a:spcPts val="600"/>
              </a:spcBef>
              <a:spcAft>
                <a:spcPts val="0"/>
              </a:spcAft>
              <a:buNone/>
            </a:pPr>
            <a:r>
              <a:rPr lang="en"/>
              <a:t>8.	</a:t>
            </a:r>
            <a:r>
              <a:rPr b="1" lang="en"/>
              <a:t>Reporting:</a:t>
            </a:r>
            <a:r>
              <a:rPr lang="en"/>
              <a:t> Report to the state archives: the designation &amp;  classification of each record </a:t>
            </a:r>
            <a:r>
              <a:rPr lang="en"/>
              <a:t>series</a:t>
            </a:r>
            <a:r>
              <a:rPr lang="en"/>
              <a:t> they maintain &amp; the name of their chief administrative officer; &amp; records officers;</a:t>
            </a:r>
            <a:endParaRPr/>
          </a:p>
          <a:p>
            <a:pPr indent="-457200" lvl="0" marL="914400" rtl="0" algn="l">
              <a:spcBef>
                <a:spcPts val="600"/>
              </a:spcBef>
              <a:spcAft>
                <a:spcPts val="0"/>
              </a:spcAft>
              <a:buNone/>
            </a:pPr>
            <a:r>
              <a:rPr lang="en"/>
              <a:t>9.	</a:t>
            </a:r>
            <a:r>
              <a:rPr b="1" lang="en"/>
              <a:t>Legal Compliance:</a:t>
            </a:r>
            <a:r>
              <a:rPr lang="en"/>
              <a:t> Ensure your entity is </a:t>
            </a:r>
            <a:r>
              <a:rPr lang="en"/>
              <a:t>compliant</a:t>
            </a:r>
            <a:r>
              <a:rPr lang="en"/>
              <a:t> with DARS requirements, GRAMA, &amp; GDPA;</a:t>
            </a:r>
            <a:endParaRPr/>
          </a:p>
          <a:p>
            <a:pPr indent="-457200" lvl="0" marL="914400" rtl="0" algn="l">
              <a:spcBef>
                <a:spcPts val="600"/>
              </a:spcBef>
              <a:spcAft>
                <a:spcPts val="0"/>
              </a:spcAft>
              <a:buNone/>
            </a:pPr>
            <a:r>
              <a:rPr lang="en"/>
              <a:t>10.	</a:t>
            </a:r>
            <a:r>
              <a:rPr b="1" lang="en"/>
              <a:t>Non-Record Retention:</a:t>
            </a:r>
            <a:r>
              <a:rPr lang="en"/>
              <a:t> Establish &amp; report to the state archives retention schedules for objects that the governmental entity determines are not defined as a record but that have historical or evidentiary value.</a:t>
            </a:r>
            <a:endParaRPr/>
          </a:p>
          <a:p>
            <a:pPr indent="0" lvl="0" marL="0" rtl="0" algn="l">
              <a:spcBef>
                <a:spcPts val="6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6ddc71bcbd_0_100"/>
          <p:cNvSpPr txBox="1"/>
          <p:nvPr>
            <p:ph idx="1" type="body"/>
          </p:nvPr>
        </p:nvSpPr>
        <p:spPr>
          <a:xfrm>
            <a:off x="2150775" y="864375"/>
            <a:ext cx="6727200" cy="40014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Clr>
                <a:schemeClr val="dk1"/>
              </a:buClr>
              <a:buSzPts val="1800"/>
              <a:buAutoNum type="arabicPeriod"/>
            </a:pPr>
            <a:r>
              <a:rPr b="1" lang="en"/>
              <a:t>Records Program:</a:t>
            </a:r>
            <a:r>
              <a:rPr lang="en"/>
              <a:t> Maintain records management program</a:t>
            </a:r>
            <a:endParaRPr/>
          </a:p>
          <a:p>
            <a:pPr indent="-342900" lvl="0" marL="457200" rtl="0" algn="l">
              <a:spcBef>
                <a:spcPts val="0"/>
              </a:spcBef>
              <a:spcAft>
                <a:spcPts val="0"/>
              </a:spcAft>
              <a:buClr>
                <a:schemeClr val="dk1"/>
              </a:buClr>
              <a:buSzPts val="1800"/>
              <a:buAutoNum type="arabicPeriod"/>
            </a:pPr>
            <a:r>
              <a:rPr b="1" lang="en"/>
              <a:t>Records Officers:</a:t>
            </a:r>
            <a:r>
              <a:rPr lang="en"/>
              <a:t> Appoint records officers</a:t>
            </a:r>
            <a:endParaRPr/>
          </a:p>
          <a:p>
            <a:pPr indent="-342900" lvl="0" marL="457200" rtl="0" algn="l">
              <a:spcBef>
                <a:spcPts val="0"/>
              </a:spcBef>
              <a:spcAft>
                <a:spcPts val="0"/>
              </a:spcAft>
              <a:buClr>
                <a:schemeClr val="dk1"/>
              </a:buClr>
              <a:buSzPts val="1800"/>
              <a:buAutoNum type="arabicPeriod"/>
            </a:pPr>
            <a:r>
              <a:rPr b="1" lang="en"/>
              <a:t>Training: </a:t>
            </a:r>
            <a:r>
              <a:rPr lang="en"/>
              <a:t>Train records officers on GRAMA procedures </a:t>
            </a:r>
            <a:endParaRPr/>
          </a:p>
          <a:p>
            <a:pPr indent="-342900" lvl="0" marL="457200" rtl="0" algn="l">
              <a:spcBef>
                <a:spcPts val="0"/>
              </a:spcBef>
              <a:spcAft>
                <a:spcPts val="0"/>
              </a:spcAft>
              <a:buClr>
                <a:schemeClr val="dk1"/>
              </a:buClr>
              <a:buSzPts val="1800"/>
              <a:buAutoNum type="arabicPeriod"/>
            </a:pPr>
            <a:r>
              <a:rPr b="1" lang="en"/>
              <a:t>Documentation:</a:t>
            </a:r>
            <a:r>
              <a:rPr lang="en"/>
              <a:t> Document key functions and decisions </a:t>
            </a:r>
            <a:endParaRPr/>
          </a:p>
          <a:p>
            <a:pPr indent="-342900" lvl="0" marL="457200" rtl="0" algn="l">
              <a:spcBef>
                <a:spcPts val="0"/>
              </a:spcBef>
              <a:spcAft>
                <a:spcPts val="0"/>
              </a:spcAft>
              <a:buClr>
                <a:schemeClr val="dk1"/>
              </a:buClr>
              <a:buSzPts val="1800"/>
              <a:buAutoNum type="arabicPeriod"/>
            </a:pPr>
            <a:r>
              <a:rPr b="1" lang="en"/>
              <a:t>Schedules:</a:t>
            </a:r>
            <a:r>
              <a:rPr lang="en"/>
              <a:t> Submit records schedules for approval </a:t>
            </a:r>
            <a:endParaRPr/>
          </a:p>
          <a:p>
            <a:pPr indent="-342900" lvl="0" marL="457200" rtl="0" algn="l">
              <a:spcBef>
                <a:spcPts val="0"/>
              </a:spcBef>
              <a:spcAft>
                <a:spcPts val="0"/>
              </a:spcAft>
              <a:buClr>
                <a:schemeClr val="dk1"/>
              </a:buClr>
              <a:buSzPts val="1800"/>
              <a:buAutoNum type="arabicPeriod"/>
            </a:pPr>
            <a:r>
              <a:rPr b="1" lang="en"/>
              <a:t>Surveys:</a:t>
            </a:r>
            <a:r>
              <a:rPr lang="en"/>
              <a:t> Cooperate in state archivist surveys</a:t>
            </a:r>
            <a:endParaRPr/>
          </a:p>
          <a:p>
            <a:pPr indent="-342900" lvl="0" marL="457200" rtl="0" algn="l">
              <a:spcBef>
                <a:spcPts val="0"/>
              </a:spcBef>
              <a:spcAft>
                <a:spcPts val="0"/>
              </a:spcAft>
              <a:buClr>
                <a:schemeClr val="dk1"/>
              </a:buClr>
              <a:buSzPts val="1800"/>
              <a:buAutoNum type="arabicPeriod"/>
            </a:pPr>
            <a:r>
              <a:rPr b="1" lang="en"/>
              <a:t>Compliance:</a:t>
            </a:r>
            <a:r>
              <a:rPr lang="en"/>
              <a:t> Follow DGO/DARS records rules</a:t>
            </a:r>
            <a:endParaRPr/>
          </a:p>
          <a:p>
            <a:pPr indent="-342900" lvl="0" marL="457200" rtl="0" algn="l">
              <a:spcBef>
                <a:spcPts val="0"/>
              </a:spcBef>
              <a:spcAft>
                <a:spcPts val="0"/>
              </a:spcAft>
              <a:buClr>
                <a:schemeClr val="dk1"/>
              </a:buClr>
              <a:buSzPts val="1800"/>
              <a:buAutoNum type="arabicPeriod"/>
            </a:pPr>
            <a:r>
              <a:rPr b="1" lang="en"/>
              <a:t>Reporting:</a:t>
            </a:r>
            <a:r>
              <a:rPr lang="en"/>
              <a:t> Report records data and officers to archives </a:t>
            </a:r>
            <a:endParaRPr/>
          </a:p>
          <a:p>
            <a:pPr indent="-342900" lvl="0" marL="457200" rtl="0" algn="l">
              <a:spcBef>
                <a:spcPts val="0"/>
              </a:spcBef>
              <a:spcAft>
                <a:spcPts val="0"/>
              </a:spcAft>
              <a:buClr>
                <a:schemeClr val="dk1"/>
              </a:buClr>
              <a:buSzPts val="1800"/>
              <a:buAutoNum type="arabicPeriod"/>
            </a:pPr>
            <a:r>
              <a:rPr b="1" lang="en"/>
              <a:t>Legal Compliance: </a:t>
            </a:r>
            <a:r>
              <a:rPr lang="en"/>
              <a:t>Meet GRAMA, GDPA, &amp; DARS standards</a:t>
            </a:r>
            <a:endParaRPr/>
          </a:p>
          <a:p>
            <a:pPr indent="-342900" lvl="0" marL="457200" rtl="0" algn="l">
              <a:spcBef>
                <a:spcPts val="0"/>
              </a:spcBef>
              <a:spcAft>
                <a:spcPts val="0"/>
              </a:spcAft>
              <a:buClr>
                <a:schemeClr val="dk1"/>
              </a:buClr>
              <a:buSzPts val="1800"/>
              <a:buAutoNum type="arabicPeriod"/>
            </a:pPr>
            <a:r>
              <a:rPr b="1" lang="en"/>
              <a:t>Non-Records: </a:t>
            </a:r>
            <a:r>
              <a:rPr lang="en"/>
              <a:t>Schedule retention of non-record items </a:t>
            </a:r>
            <a:endParaRPr/>
          </a:p>
        </p:txBody>
      </p:sp>
      <p:pic>
        <p:nvPicPr>
          <p:cNvPr id="176" name="Google Shape;176;g36ddc71bcbd_0_100"/>
          <p:cNvPicPr preferRelativeResize="0"/>
          <p:nvPr/>
        </p:nvPicPr>
        <p:blipFill>
          <a:blip r:embed="rId3">
            <a:alphaModFix/>
          </a:blip>
          <a:stretch>
            <a:fillRect/>
          </a:stretch>
        </p:blipFill>
        <p:spPr>
          <a:xfrm>
            <a:off x="254450" y="190650"/>
            <a:ext cx="1736550" cy="2848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804ece79d7_0_0"/>
          <p:cNvSpPr txBox="1"/>
          <p:nvPr>
            <p:ph idx="1" type="body"/>
          </p:nvPr>
        </p:nvSpPr>
        <p:spPr>
          <a:xfrm>
            <a:off x="419400" y="1120650"/>
            <a:ext cx="8305200" cy="2902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Clr>
                <a:srgbClr val="666666"/>
              </a:buClr>
              <a:buSzPts val="1400"/>
              <a:buFont typeface="Montserrat"/>
              <a:buChar char="●"/>
            </a:pPr>
            <a:r>
              <a:rPr b="1" lang="en" sz="1400">
                <a:solidFill>
                  <a:srgbClr val="666666"/>
                </a:solidFill>
              </a:rPr>
              <a:t>Initiate </a:t>
            </a:r>
            <a:r>
              <a:rPr lang="en" sz="1400">
                <a:solidFill>
                  <a:srgbClr val="666666"/>
                </a:solidFill>
              </a:rPr>
              <a:t>a data privacy program before </a:t>
            </a:r>
            <a:r>
              <a:rPr b="1" lang="en" sz="1400">
                <a:solidFill>
                  <a:srgbClr val="666666"/>
                </a:solidFill>
              </a:rPr>
              <a:t>December 31</a:t>
            </a:r>
            <a:r>
              <a:rPr lang="en" sz="1400">
                <a:solidFill>
                  <a:srgbClr val="666666"/>
                </a:solidFill>
              </a:rPr>
              <a:t>, 2025;</a:t>
            </a:r>
            <a:endParaRPr sz="1400">
              <a:solidFill>
                <a:srgbClr val="666666"/>
              </a:solidFill>
            </a:endParaRPr>
          </a:p>
          <a:p>
            <a:pPr indent="-317500" lvl="0" marL="457200" rtl="0" algn="l">
              <a:lnSpc>
                <a:spcPct val="115000"/>
              </a:lnSpc>
              <a:spcBef>
                <a:spcPts val="0"/>
              </a:spcBef>
              <a:spcAft>
                <a:spcPts val="0"/>
              </a:spcAft>
              <a:buClr>
                <a:srgbClr val="666666"/>
              </a:buClr>
              <a:buSzPts val="1400"/>
              <a:buFont typeface="Arial"/>
              <a:buChar char="●"/>
            </a:pPr>
            <a:r>
              <a:rPr lang="en" sz="1400">
                <a:solidFill>
                  <a:srgbClr val="666666"/>
                </a:solidFill>
              </a:rPr>
              <a:t>Obtain &amp; process only the minimum amount of personal data reasonably necessary to efficiently achieve a specified purpose;</a:t>
            </a:r>
            <a:endParaRPr sz="1400">
              <a:solidFill>
                <a:srgbClr val="666666"/>
              </a:solidFill>
            </a:endParaRPr>
          </a:p>
          <a:p>
            <a:pPr indent="-317500" lvl="0" marL="457200" rtl="0" algn="l">
              <a:lnSpc>
                <a:spcPct val="115000"/>
              </a:lnSpc>
              <a:spcBef>
                <a:spcPts val="0"/>
              </a:spcBef>
              <a:spcAft>
                <a:spcPts val="0"/>
              </a:spcAft>
              <a:buClr>
                <a:srgbClr val="666666"/>
              </a:buClr>
              <a:buSzPts val="1400"/>
              <a:buFont typeface="Arial"/>
              <a:buChar char="●"/>
            </a:pPr>
            <a:r>
              <a:rPr lang="en" sz="1400">
                <a:solidFill>
                  <a:srgbClr val="666666"/>
                </a:solidFill>
              </a:rPr>
              <a:t>Complete a </a:t>
            </a:r>
            <a:r>
              <a:rPr b="1" lang="en" sz="1400">
                <a:solidFill>
                  <a:srgbClr val="666666"/>
                </a:solidFill>
              </a:rPr>
              <a:t>privacy program report</a:t>
            </a:r>
            <a:r>
              <a:rPr lang="en" sz="1400">
                <a:solidFill>
                  <a:srgbClr val="666666"/>
                </a:solidFill>
              </a:rPr>
              <a:t> by Dec 31, 2025 and </a:t>
            </a:r>
            <a:r>
              <a:rPr b="1" lang="en" sz="1400">
                <a:solidFill>
                  <a:srgbClr val="666666"/>
                </a:solidFill>
              </a:rPr>
              <a:t>annually </a:t>
            </a:r>
            <a:r>
              <a:rPr lang="en" sz="1400">
                <a:solidFill>
                  <a:srgbClr val="666666"/>
                </a:solidFill>
              </a:rPr>
              <a:t>thereafter</a:t>
            </a:r>
            <a:endParaRPr sz="1400">
              <a:solidFill>
                <a:srgbClr val="666666"/>
              </a:solidFill>
            </a:endParaRPr>
          </a:p>
          <a:p>
            <a:pPr indent="-317500" lvl="0" marL="457200" rtl="0" algn="l">
              <a:lnSpc>
                <a:spcPct val="115000"/>
              </a:lnSpc>
              <a:spcBef>
                <a:spcPts val="0"/>
              </a:spcBef>
              <a:spcAft>
                <a:spcPts val="0"/>
              </a:spcAft>
              <a:buClr>
                <a:srgbClr val="666666"/>
              </a:buClr>
              <a:buSzPts val="1400"/>
              <a:buFont typeface="Arial"/>
              <a:buChar char="●"/>
            </a:pPr>
            <a:r>
              <a:rPr lang="en" sz="1400">
                <a:solidFill>
                  <a:srgbClr val="666666"/>
                </a:solidFill>
              </a:rPr>
              <a:t>Meet the following requirements for all new </a:t>
            </a:r>
            <a:r>
              <a:rPr b="1" lang="en" sz="1400">
                <a:solidFill>
                  <a:srgbClr val="666666"/>
                </a:solidFill>
              </a:rPr>
              <a:t>processing activities</a:t>
            </a:r>
            <a:r>
              <a:rPr lang="en" sz="1400">
                <a:solidFill>
                  <a:srgbClr val="666666"/>
                </a:solidFill>
              </a:rPr>
              <a:t> implemented before </a:t>
            </a:r>
            <a:r>
              <a:rPr b="1" lang="en" sz="1400">
                <a:solidFill>
                  <a:srgbClr val="666666"/>
                </a:solidFill>
              </a:rPr>
              <a:t>May 7, 2025</a:t>
            </a:r>
            <a:r>
              <a:rPr lang="en" sz="1400">
                <a:solidFill>
                  <a:srgbClr val="666666"/>
                </a:solidFill>
              </a:rPr>
              <a:t>, as soon as is reasonably practicable, but no later than July 1, 2027: </a:t>
            </a:r>
            <a:endParaRPr sz="1400">
              <a:solidFill>
                <a:srgbClr val="666666"/>
              </a:solidFill>
            </a:endParaRPr>
          </a:p>
          <a:p>
            <a:pPr indent="-317500" lvl="2" marL="1371600" rtl="0" algn="l">
              <a:lnSpc>
                <a:spcPct val="115000"/>
              </a:lnSpc>
              <a:spcBef>
                <a:spcPts val="0"/>
              </a:spcBef>
              <a:spcAft>
                <a:spcPts val="0"/>
              </a:spcAft>
              <a:buClr>
                <a:srgbClr val="666666"/>
              </a:buClr>
              <a:buSzPts val="1400"/>
              <a:buFont typeface="Arial"/>
              <a:buChar char="■"/>
            </a:pPr>
            <a:r>
              <a:rPr i="1" lang="en" sz="1400">
                <a:solidFill>
                  <a:srgbClr val="666666"/>
                </a:solidFill>
              </a:rPr>
              <a:t>Identify non-compliant processing</a:t>
            </a:r>
            <a:endParaRPr i="1" sz="1400">
              <a:solidFill>
                <a:srgbClr val="666666"/>
              </a:solidFill>
            </a:endParaRPr>
          </a:p>
          <a:p>
            <a:pPr indent="-317500" lvl="2" marL="1371600" rtl="0" algn="l">
              <a:lnSpc>
                <a:spcPct val="115000"/>
              </a:lnSpc>
              <a:spcBef>
                <a:spcPts val="0"/>
              </a:spcBef>
              <a:spcAft>
                <a:spcPts val="0"/>
              </a:spcAft>
              <a:buClr>
                <a:srgbClr val="666666"/>
              </a:buClr>
              <a:buSzPts val="1400"/>
              <a:buFont typeface="Arial"/>
              <a:buChar char="■"/>
            </a:pPr>
            <a:r>
              <a:rPr i="1" lang="en" sz="1400">
                <a:solidFill>
                  <a:srgbClr val="666666"/>
                </a:solidFill>
              </a:rPr>
              <a:t>Document the issues</a:t>
            </a:r>
            <a:endParaRPr i="1" sz="1400">
              <a:solidFill>
                <a:srgbClr val="666666"/>
              </a:solidFill>
            </a:endParaRPr>
          </a:p>
          <a:p>
            <a:pPr indent="-317500" lvl="2" marL="1371600" rtl="0" algn="l">
              <a:lnSpc>
                <a:spcPct val="115000"/>
              </a:lnSpc>
              <a:spcBef>
                <a:spcPts val="0"/>
              </a:spcBef>
              <a:spcAft>
                <a:spcPts val="0"/>
              </a:spcAft>
              <a:buClr>
                <a:srgbClr val="666666"/>
              </a:buClr>
              <a:buSzPts val="1400"/>
              <a:buFont typeface="Arial"/>
              <a:buChar char="■"/>
            </a:pPr>
            <a:r>
              <a:rPr i="1" lang="en" sz="1400">
                <a:solidFill>
                  <a:srgbClr val="666666"/>
                </a:solidFill>
              </a:rPr>
              <a:t>Prepare a strategy to fix them</a:t>
            </a:r>
            <a:endParaRPr i="1" sz="1400">
              <a:solidFill>
                <a:srgbClr val="666666"/>
              </a:solidFill>
            </a:endParaRPr>
          </a:p>
          <a:p>
            <a:pPr indent="-317500" lvl="2" marL="1371600" rtl="0" algn="l">
              <a:lnSpc>
                <a:spcPct val="115000"/>
              </a:lnSpc>
              <a:spcBef>
                <a:spcPts val="0"/>
              </a:spcBef>
              <a:spcAft>
                <a:spcPts val="0"/>
              </a:spcAft>
              <a:buClr>
                <a:srgbClr val="666666"/>
              </a:buClr>
              <a:buSzPts val="1400"/>
              <a:buFont typeface="Arial"/>
              <a:buChar char="■"/>
            </a:pPr>
            <a:r>
              <a:rPr i="1" lang="en" sz="1400">
                <a:solidFill>
                  <a:srgbClr val="666666"/>
                </a:solidFill>
              </a:rPr>
              <a:t>Include this in the privacy report </a:t>
            </a:r>
            <a:endParaRPr i="1" sz="1400">
              <a:solidFill>
                <a:srgbClr val="666666"/>
              </a:solidFill>
            </a:endParaRPr>
          </a:p>
        </p:txBody>
      </p:sp>
      <p:sp>
        <p:nvSpPr>
          <p:cNvPr id="182" name="Google Shape;182;g3804ece79d7_0_0">
            <a:hlinkClick r:id="rId3"/>
          </p:cNvPr>
          <p:cNvSpPr/>
          <p:nvPr/>
        </p:nvSpPr>
        <p:spPr>
          <a:xfrm>
            <a:off x="7283064" y="4160316"/>
            <a:ext cx="1284000" cy="577800"/>
          </a:xfrm>
          <a:prstGeom prst="roundRect">
            <a:avLst>
              <a:gd fmla="val 16667" name="adj"/>
            </a:avLst>
          </a:prstGeom>
          <a:solidFill>
            <a:srgbClr val="00B0F0"/>
          </a:solidFill>
          <a:ln cap="flat" cmpd="sng" w="25400">
            <a:solidFill>
              <a:srgbClr val="2D4E6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600" u="none" cap="none" strike="noStrike">
                <a:solidFill>
                  <a:srgbClr val="FFFFFF"/>
                </a:solidFill>
                <a:latin typeface="Arial"/>
                <a:ea typeface="Arial"/>
                <a:cs typeface="Arial"/>
                <a:sym typeface="Arial"/>
              </a:rPr>
              <a:t>Utah Code</a:t>
            </a:r>
            <a:endParaRPr/>
          </a:p>
        </p:txBody>
      </p:sp>
      <p:sp>
        <p:nvSpPr>
          <p:cNvPr id="183" name="Google Shape;183;g3804ece79d7_0_0"/>
          <p:cNvSpPr txBox="1"/>
          <p:nvPr>
            <p:ph type="title"/>
          </p:nvPr>
        </p:nvSpPr>
        <p:spPr>
          <a:xfrm>
            <a:off x="248775" y="240425"/>
            <a:ext cx="4084800" cy="59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Your Responsibility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ov Ops 2">
  <a:themeElements>
    <a:clrScheme name="Custom 347">
      <a:dk1>
        <a:srgbClr val="707070"/>
      </a:dk1>
      <a:lt1>
        <a:srgbClr val="FFFFFF"/>
      </a:lt1>
      <a:dk2>
        <a:srgbClr val="5971FF"/>
      </a:dk2>
      <a:lt2>
        <a:srgbClr val="E6E6E6"/>
      </a:lt2>
      <a:accent1>
        <a:srgbClr val="8252FF"/>
      </a:accent1>
      <a:accent2>
        <a:srgbClr val="6BBAFC"/>
      </a:accent2>
      <a:accent3>
        <a:srgbClr val="C72900"/>
      </a:accent3>
      <a:accent4>
        <a:srgbClr val="EF8300"/>
      </a:accent4>
      <a:accent5>
        <a:srgbClr val="EDAD00"/>
      </a:accent5>
      <a:accent6>
        <a:srgbClr val="707070"/>
      </a:accent6>
      <a:hlink>
        <a:srgbClr val="5971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