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embeddedFontLst>
    <p:embeddedFont>
      <p:font typeface="Raleway"/>
      <p:regular r:id="rId45"/>
      <p:bold r:id="rId46"/>
      <p:italic r:id="rId47"/>
      <p:boldItalic r:id="rId48"/>
    </p:embeddedFont>
    <p:embeddedFont>
      <p:font typeface="Montserrat SemiBold"/>
      <p:regular r:id="rId49"/>
      <p:bold r:id="rId50"/>
      <p:italic r:id="rId51"/>
      <p:boldItalic r:id="rId52"/>
    </p:embeddedFont>
    <p:embeddedFont>
      <p:font typeface="Montserrat"/>
      <p:regular r:id="rId53"/>
      <p:bold r:id="rId54"/>
      <p:italic r:id="rId55"/>
      <p:boldItalic r:id="rId56"/>
    </p:embeddedFont>
    <p:embeddedFont>
      <p:font typeface="Lato"/>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1" roundtripDataSignature="AMtx7mjtQIEpKw0lifOtZa7GLywZiXBt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497718F-F193-4AE2-8346-42158A7946CB}">
  <a:tblStyle styleId="{3497718F-F193-4AE2-8346-42158A7946C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aleway-bold.fntdata"/><Relationship Id="rId45" Type="http://schemas.openxmlformats.org/officeDocument/2006/relationships/font" Target="fonts/Raleway-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aleway-boldItalic.fntdata"/><Relationship Id="rId47" Type="http://schemas.openxmlformats.org/officeDocument/2006/relationships/font" Target="fonts/Raleway-italic.fntdata"/><Relationship Id="rId49" Type="http://schemas.openxmlformats.org/officeDocument/2006/relationships/font" Target="fonts/MontserratSemiBold-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ato-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SemiBold-italic.fntdata"/><Relationship Id="rId50" Type="http://schemas.openxmlformats.org/officeDocument/2006/relationships/font" Target="fonts/MontserratSemiBold-bold.fntdata"/><Relationship Id="rId53" Type="http://schemas.openxmlformats.org/officeDocument/2006/relationships/font" Target="fonts/Montserrat-regular.fntdata"/><Relationship Id="rId52" Type="http://schemas.openxmlformats.org/officeDocument/2006/relationships/font" Target="fonts/MontserratSemiBold-boldItalic.fntdata"/><Relationship Id="rId11" Type="http://schemas.openxmlformats.org/officeDocument/2006/relationships/slide" Target="slides/slide5.xml"/><Relationship Id="rId55" Type="http://schemas.openxmlformats.org/officeDocument/2006/relationships/font" Target="fonts/Montserrat-italic.fntdata"/><Relationship Id="rId10" Type="http://schemas.openxmlformats.org/officeDocument/2006/relationships/slide" Target="slides/slide4.xml"/><Relationship Id="rId54" Type="http://schemas.openxmlformats.org/officeDocument/2006/relationships/font" Target="fonts/Montserrat-bold.fntdata"/><Relationship Id="rId13" Type="http://schemas.openxmlformats.org/officeDocument/2006/relationships/slide" Target="slides/slide7.xml"/><Relationship Id="rId57" Type="http://schemas.openxmlformats.org/officeDocument/2006/relationships/font" Target="fonts/Lato-regular.fntdata"/><Relationship Id="rId12" Type="http://schemas.openxmlformats.org/officeDocument/2006/relationships/slide" Target="slides/slide6.xml"/><Relationship Id="rId56" Type="http://schemas.openxmlformats.org/officeDocument/2006/relationships/font" Target="fonts/Montserrat-boldItalic.fntdata"/><Relationship Id="rId15" Type="http://schemas.openxmlformats.org/officeDocument/2006/relationships/slide" Target="slides/slide9.xml"/><Relationship Id="rId59" Type="http://schemas.openxmlformats.org/officeDocument/2006/relationships/font" Target="fonts/Lato-italic.fntdata"/><Relationship Id="rId14" Type="http://schemas.openxmlformats.org/officeDocument/2006/relationships/slide" Target="slides/slide8.xml"/><Relationship Id="rId58" Type="http://schemas.openxmlformats.org/officeDocument/2006/relationships/font" Target="fonts/Lat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utah.gov/xcode/Title63A/Chapter12/63A-12-S105.htm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chives.utah.gov/rmc/index.html"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chives.utah.gov/rim/retention-schedules.html" TargetMode="External"/><Relationship Id="rId3" Type="http://schemas.openxmlformats.org/officeDocument/2006/relationships/hyperlink" Target="https://archives.utah.gov/rim/retention-schedules.html"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utah.gov/xcode/Title63g/Chapter2/63g-2-S103.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178265047f_1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3178265047f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Welcome to Records Management and Privacy workshop! I’m so excited to collaborate with the Office of Data Privacy for this training. </a:t>
            </a:r>
            <a:endParaRPr/>
          </a:p>
          <a:p>
            <a:pPr indent="0" lvl="0" marL="0" rtl="0" algn="l">
              <a:lnSpc>
                <a:spcPct val="100000"/>
              </a:lnSpc>
              <a:spcBef>
                <a:spcPts val="0"/>
              </a:spcBef>
              <a:spcAft>
                <a:spcPts val="0"/>
              </a:spcAft>
              <a:buSzPts val="1400"/>
              <a:buNone/>
            </a:pPr>
            <a:r>
              <a:rPr lang="en"/>
              <a:t>This session is designed for beginners and focuses on practical foundations, not legal deep dives.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Before we get started, I’d like you each to tell us in the chat box </a:t>
            </a:r>
            <a:r>
              <a:rPr b="1" lang="en"/>
              <a:t>what agency you are from</a:t>
            </a:r>
            <a:r>
              <a:rPr lang="en"/>
              <a:t>. This will help me to understand your situations a little better. </a:t>
            </a:r>
            <a:endParaRPr/>
          </a:p>
          <a:p>
            <a:pPr indent="0" lvl="0" marL="0" rtl="0" algn="l">
              <a:lnSpc>
                <a:spcPct val="100000"/>
              </a:lnSpc>
              <a:spcBef>
                <a:spcPts val="0"/>
              </a:spcBef>
              <a:spcAft>
                <a:spcPts val="0"/>
              </a:spcAft>
              <a:buSzPts val="1400"/>
              <a:buNone/>
            </a:pPr>
            <a:r>
              <a:rPr lang="en"/>
              <a:t>Also, if you have a </a:t>
            </a:r>
            <a:r>
              <a:rPr b="1" lang="en"/>
              <a:t>question at any time</a:t>
            </a:r>
            <a:r>
              <a:rPr lang="en"/>
              <a:t>, please put that in the chat box. Shane will be monitoring the chats and will make sure we address each question at the best possible time.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b707fe8ef6_0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3b707fe8ef6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Why do record series matter?</a:t>
            </a:r>
            <a:endParaRPr>
              <a:solidFill>
                <a:schemeClr val="dk1"/>
              </a:solidFill>
            </a:endParaRPr>
          </a:p>
          <a:p>
            <a:pPr indent="0" lvl="0" marL="0" rtl="0" algn="l">
              <a:lnSpc>
                <a:spcPct val="115000"/>
              </a:lnSpc>
              <a:spcBef>
                <a:spcPts val="0"/>
              </a:spcBef>
              <a:spcAft>
                <a:spcPts val="0"/>
              </a:spcAft>
              <a:buNone/>
            </a:pPr>
            <a:r>
              <a:rPr lang="en">
                <a:solidFill>
                  <a:schemeClr val="dk1"/>
                </a:solidFill>
              </a:rPr>
              <a:t>All Governmental Entities must:</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Identify and evaluate record series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Designate classification of each record series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Report designations to DARS</a:t>
            </a:r>
            <a:endParaRPr>
              <a:solidFill>
                <a:schemeClr val="dk1"/>
              </a:solidFill>
            </a:endParaRPr>
          </a:p>
          <a:p>
            <a:pPr indent="0" lvl="0" marL="0" rtl="0" algn="l">
              <a:lnSpc>
                <a:spcPct val="115000"/>
              </a:lnSpc>
              <a:spcBef>
                <a:spcPts val="0"/>
              </a:spcBef>
              <a:spcAft>
                <a:spcPts val="0"/>
              </a:spcAft>
              <a:buNone/>
            </a:pPr>
            <a:r>
              <a:rPr lang="en">
                <a:solidFill>
                  <a:schemeClr val="dk1"/>
                </a:solidFill>
              </a:rPr>
              <a:t>Without identified record series: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Lack of oversight and organization</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Data may be kept too long or too short</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Personal data may be misused</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Inaccurate privacy notices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Unauthorized secondary use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Increased breach impact</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b7d371ada1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3b7d371ada1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Do you need to create a record series with DARS for every record you create? </a:t>
            </a:r>
            <a:endParaRPr/>
          </a:p>
          <a:p>
            <a:pPr indent="0" lvl="0" marL="0" rtl="0" algn="l">
              <a:spcBef>
                <a:spcPts val="0"/>
              </a:spcBef>
              <a:spcAft>
                <a:spcPts val="0"/>
              </a:spcAft>
              <a:buClr>
                <a:schemeClr val="dk1"/>
              </a:buClr>
              <a:buSzPts val="1100"/>
              <a:buFont typeface="Arial"/>
              <a:buNone/>
            </a:pPr>
            <a:r>
              <a:rPr lang="en"/>
              <a:t>Each governmental entity is required to:</a:t>
            </a:r>
            <a:endParaRPr/>
          </a:p>
          <a:p>
            <a:pPr indent="-317500" lvl="0" marL="457200" rtl="0" algn="l">
              <a:spcBef>
                <a:spcPts val="0"/>
              </a:spcBef>
              <a:spcAft>
                <a:spcPts val="0"/>
              </a:spcAft>
              <a:buSzPts val="1400"/>
              <a:buChar char="●"/>
            </a:pPr>
            <a:r>
              <a:rPr lang="en"/>
              <a:t>identify and classify/designate every record series and report them to DARS, per 63A-12-103(8); and </a:t>
            </a:r>
            <a:endParaRPr/>
          </a:p>
          <a:p>
            <a:pPr indent="-317500" lvl="0" marL="457200" rtl="0" algn="l">
              <a:spcBef>
                <a:spcPts val="0"/>
              </a:spcBef>
              <a:spcAft>
                <a:spcPts val="0"/>
              </a:spcAft>
              <a:buSzPts val="1400"/>
              <a:buChar char="●"/>
            </a:pPr>
            <a:r>
              <a:rPr lang="en"/>
              <a:t>file a statement with DARS explaining the purpose for which each private or controlled record is collected, maintained or used , per 63G-2-601(1). </a:t>
            </a:r>
            <a:endParaRPr/>
          </a:p>
          <a:p>
            <a:pPr indent="0" lvl="0" marL="0" rtl="0" algn="l">
              <a:spcBef>
                <a:spcPts val="0"/>
              </a:spcBef>
              <a:spcAft>
                <a:spcPts val="0"/>
              </a:spcAft>
              <a:buClr>
                <a:schemeClr val="dk1"/>
              </a:buClr>
              <a:buSzPts val="1100"/>
              <a:buFont typeface="Arial"/>
              <a:buNone/>
            </a:pPr>
            <a:r>
              <a:rPr i="1" lang="en"/>
              <a:t>There’s no automated way to report these things to DARS, and DARS staff members don’t have the capacity to enter each and every record series for each and every governmental entity in Utah into DARS’ system.</a:t>
            </a:r>
            <a:r>
              <a:rPr lang="en"/>
              <a:t> Therefore, DARS has provided </a:t>
            </a:r>
            <a:r>
              <a:rPr b="1" lang="en"/>
              <a:t>multiple options</a:t>
            </a:r>
            <a:r>
              <a:rPr lang="en"/>
              <a:t> for agencies to meet the requirements to report their record series, along with the required information about classification and designation, purpose and use, to DARS.</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b7d371ada1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3b7d371ada1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Options:</a:t>
            </a:r>
            <a:endParaRPr/>
          </a:p>
          <a:p>
            <a:pPr indent="-317500" lvl="0" marL="457200" rtl="0" algn="l">
              <a:spcBef>
                <a:spcPts val="0"/>
              </a:spcBef>
              <a:spcAft>
                <a:spcPts val="0"/>
              </a:spcAft>
              <a:buSzPts val="1400"/>
              <a:buAutoNum type="arabicPeriod"/>
            </a:pPr>
            <a:r>
              <a:rPr lang="en"/>
              <a:t>Working with a DARS RIM specialist, create a data file in DARS' system for every record series, with the required elements specified; or</a:t>
            </a:r>
            <a:endParaRPr/>
          </a:p>
          <a:p>
            <a:pPr indent="-317500" lvl="0" marL="457200" rtl="0" algn="l">
              <a:spcBef>
                <a:spcPts val="0"/>
              </a:spcBef>
              <a:spcAft>
                <a:spcPts val="0"/>
              </a:spcAft>
              <a:buSzPts val="1400"/>
              <a:buAutoNum type="arabicPeriod"/>
            </a:pPr>
            <a:r>
              <a:rPr lang="en"/>
              <a:t>Create an in-house inventory spreadsheet that lists every record series and share the spreadsheet with DARS. AND all record series with private or controlled information or personal data are also added/documented in DARS' system in order to meet the requirement to file a purpose or collection statement, per 63G-2-604(1); or</a:t>
            </a:r>
            <a:endParaRPr/>
          </a:p>
          <a:p>
            <a:pPr indent="-317500" lvl="0" marL="457200" rtl="0" algn="l">
              <a:spcBef>
                <a:spcPts val="0"/>
              </a:spcBef>
              <a:spcAft>
                <a:spcPts val="0"/>
              </a:spcAft>
              <a:buSzPts val="1400"/>
              <a:buAutoNum type="arabicPeriod"/>
            </a:pPr>
            <a:r>
              <a:rPr lang="en"/>
              <a:t>Create an in-house inventory spreadsheet that lists every record series, along with the required elements, and share the spreadsheet with DARS.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b7d371ada1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3b7d371ada1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rgbClr val="434343"/>
                </a:solidFill>
              </a:rPr>
              <a:t>Record series must be added/documented in </a:t>
            </a:r>
            <a:r>
              <a:rPr b="1" lang="en">
                <a:solidFill>
                  <a:srgbClr val="434343"/>
                </a:solidFill>
              </a:rPr>
              <a:t>DARS’ system</a:t>
            </a:r>
            <a:r>
              <a:rPr lang="en">
                <a:solidFill>
                  <a:srgbClr val="434343"/>
                </a:solidFill>
              </a:rPr>
              <a:t> if the records:</a:t>
            </a:r>
            <a:endParaRPr>
              <a:solidFill>
                <a:srgbClr val="434343"/>
              </a:solidFill>
            </a:endParaRPr>
          </a:p>
          <a:p>
            <a:pPr indent="-298450" lvl="0" marL="457200" rtl="0" algn="l">
              <a:lnSpc>
                <a:spcPct val="115000"/>
              </a:lnSpc>
              <a:spcBef>
                <a:spcPts val="1200"/>
              </a:spcBef>
              <a:spcAft>
                <a:spcPts val="0"/>
              </a:spcAft>
              <a:buClr>
                <a:srgbClr val="434343"/>
              </a:buClr>
              <a:buSzPts val="1100"/>
              <a:buFont typeface="Arial"/>
              <a:buChar char="▷"/>
            </a:pPr>
            <a:r>
              <a:rPr lang="en">
                <a:solidFill>
                  <a:srgbClr val="434343"/>
                </a:solidFill>
              </a:rPr>
              <a:t>Retention needs to be approved by the Records Management Committee (RMC), </a:t>
            </a:r>
            <a:endParaRPr>
              <a:solidFill>
                <a:srgbClr val="434343"/>
              </a:solidFill>
            </a:endParaRPr>
          </a:p>
          <a:p>
            <a:pPr indent="-298450" lvl="0" marL="457200" rtl="0" algn="l">
              <a:lnSpc>
                <a:spcPct val="115000"/>
              </a:lnSpc>
              <a:spcBef>
                <a:spcPts val="0"/>
              </a:spcBef>
              <a:spcAft>
                <a:spcPts val="0"/>
              </a:spcAft>
              <a:buClr>
                <a:srgbClr val="434343"/>
              </a:buClr>
              <a:buSzPts val="1100"/>
              <a:buFont typeface="Arial"/>
              <a:buChar char="▷"/>
            </a:pPr>
            <a:r>
              <a:rPr lang="en">
                <a:solidFill>
                  <a:srgbClr val="434343"/>
                </a:solidFill>
              </a:rPr>
              <a:t>Are stored at the State Records Center, or </a:t>
            </a:r>
            <a:endParaRPr>
              <a:solidFill>
                <a:srgbClr val="434343"/>
              </a:solidFill>
            </a:endParaRPr>
          </a:p>
          <a:p>
            <a:pPr indent="-298450" lvl="0" marL="457200" rtl="0" algn="l">
              <a:lnSpc>
                <a:spcPct val="115000"/>
              </a:lnSpc>
              <a:spcBef>
                <a:spcPts val="0"/>
              </a:spcBef>
              <a:spcAft>
                <a:spcPts val="0"/>
              </a:spcAft>
              <a:buClr>
                <a:srgbClr val="434343"/>
              </a:buClr>
              <a:buSzPts val="1100"/>
              <a:buFont typeface="Arial"/>
              <a:buChar char="▷"/>
            </a:pPr>
            <a:r>
              <a:rPr lang="en">
                <a:solidFill>
                  <a:srgbClr val="434343"/>
                </a:solidFill>
              </a:rPr>
              <a:t>Are being transferred to State Archives</a:t>
            </a:r>
            <a:endParaRPr>
              <a:solidFill>
                <a:srgbClr val="434343"/>
              </a:solidFill>
            </a:endParaRPr>
          </a:p>
          <a:p>
            <a:pPr indent="0" lvl="0" marL="0" rtl="0" algn="l">
              <a:lnSpc>
                <a:spcPct val="115000"/>
              </a:lnSpc>
              <a:spcBef>
                <a:spcPts val="1200"/>
              </a:spcBef>
              <a:spcAft>
                <a:spcPts val="0"/>
              </a:spcAft>
              <a:buClr>
                <a:schemeClr val="dk1"/>
              </a:buClr>
              <a:buSzPts val="1100"/>
              <a:buFont typeface="Arial"/>
              <a:buNone/>
            </a:pPr>
            <a:r>
              <a:rPr lang="en">
                <a:solidFill>
                  <a:srgbClr val="434343"/>
                </a:solidFill>
              </a:rPr>
              <a:t>We recommend that your agency choose wisely. The option you choose must be applied consistently across your entire organization and documented centrally.</a:t>
            </a:r>
            <a:endParaRPr>
              <a:solidFill>
                <a:srgbClr val="434343"/>
              </a:solidFill>
            </a:endParaRPr>
          </a:p>
          <a:p>
            <a:pPr indent="0" lvl="0" marL="0" rtl="0" algn="l">
              <a:lnSpc>
                <a:spcPct val="115000"/>
              </a:lnSpc>
              <a:spcBef>
                <a:spcPts val="1200"/>
              </a:spcBef>
              <a:spcAft>
                <a:spcPts val="0"/>
              </a:spcAft>
              <a:buClr>
                <a:schemeClr val="dk1"/>
              </a:buClr>
              <a:buSzPts val="1100"/>
              <a:buFont typeface="Arial"/>
              <a:buNone/>
            </a:pPr>
            <a:r>
              <a:rPr lang="en">
                <a:solidFill>
                  <a:srgbClr val="434343"/>
                </a:solidFill>
              </a:rPr>
              <a:t>If you have questions or would like to discuss options, talk to your RIM Specialist.</a:t>
            </a:r>
            <a:endParaRPr>
              <a:solidFill>
                <a:srgbClr val="434343"/>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ca8418b4c2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ca8418b4c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Sometimes</a:t>
            </a:r>
            <a:r>
              <a:rPr lang="en"/>
              <a:t> people think that if they don’t have record series in the State Archives’ system, then they don’t have record series. But that isn’t the case. </a:t>
            </a:r>
            <a:endParaRPr/>
          </a:p>
          <a:p>
            <a:pPr indent="0" lvl="0" marL="0" rtl="0" algn="l">
              <a:spcBef>
                <a:spcPts val="0"/>
              </a:spcBef>
              <a:spcAft>
                <a:spcPts val="0"/>
              </a:spcAft>
              <a:buNone/>
            </a:pPr>
            <a:r>
              <a:rPr lang="en"/>
              <a:t>Every agency creates records, all records are part of a record series, even if it hasn’t been identified or documented officially. </a:t>
            </a:r>
            <a:endParaRPr/>
          </a:p>
          <a:p>
            <a:pPr indent="0" lvl="0" marL="0" rtl="0" algn="l">
              <a:spcBef>
                <a:spcPts val="0"/>
              </a:spcBef>
              <a:spcAft>
                <a:spcPts val="0"/>
              </a:spcAft>
              <a:buNone/>
            </a:pPr>
            <a:r>
              <a:rPr lang="en"/>
              <a:t>Documenting a record series is like </a:t>
            </a:r>
            <a:r>
              <a:rPr lang="en"/>
              <a:t>creating</a:t>
            </a:r>
            <a:r>
              <a:rPr lang="en"/>
              <a:t> a profile for a person. </a:t>
            </a:r>
            <a:endParaRPr/>
          </a:p>
          <a:p>
            <a:pPr indent="0" lvl="0" marL="0" rtl="0" algn="l">
              <a:spcBef>
                <a:spcPts val="0"/>
              </a:spcBef>
              <a:spcAft>
                <a:spcPts val="0"/>
              </a:spcAft>
              <a:buNone/>
            </a:pPr>
            <a:r>
              <a:rPr lang="en"/>
              <a:t>Required fields for a record series, whether it’s in the DARS system or not, include:</a:t>
            </a:r>
            <a:endParaRPr/>
          </a:p>
          <a:p>
            <a:pPr indent="-317500" lvl="0" marL="457200" rtl="0" algn="l">
              <a:spcBef>
                <a:spcPts val="0"/>
              </a:spcBef>
              <a:spcAft>
                <a:spcPts val="0"/>
              </a:spcAft>
              <a:buSzPts val="1400"/>
              <a:buChar char="●"/>
            </a:pPr>
            <a:r>
              <a:rPr lang="en"/>
              <a:t>Unique ID</a:t>
            </a:r>
            <a:endParaRPr/>
          </a:p>
          <a:p>
            <a:pPr indent="-317500" lvl="0" marL="457200" rtl="0" algn="l">
              <a:spcBef>
                <a:spcPts val="0"/>
              </a:spcBef>
              <a:spcAft>
                <a:spcPts val="0"/>
              </a:spcAft>
              <a:buSzPts val="1400"/>
              <a:buChar char="●"/>
            </a:pPr>
            <a:r>
              <a:rPr lang="en"/>
              <a:t>Title</a:t>
            </a:r>
            <a:endParaRPr/>
          </a:p>
          <a:p>
            <a:pPr indent="-317500" lvl="0" marL="457200" rtl="0" algn="l">
              <a:spcBef>
                <a:spcPts val="0"/>
              </a:spcBef>
              <a:spcAft>
                <a:spcPts val="0"/>
              </a:spcAft>
              <a:buSzPts val="1400"/>
              <a:buChar char="●"/>
            </a:pPr>
            <a:r>
              <a:rPr lang="en"/>
              <a:t>Creating agency</a:t>
            </a:r>
            <a:endParaRPr/>
          </a:p>
          <a:p>
            <a:pPr indent="-317500" lvl="0" marL="457200" rtl="0" algn="l">
              <a:spcBef>
                <a:spcPts val="0"/>
              </a:spcBef>
              <a:spcAft>
                <a:spcPts val="0"/>
              </a:spcAft>
              <a:buSzPts val="1400"/>
              <a:buChar char="●"/>
            </a:pPr>
            <a:r>
              <a:rPr lang="en"/>
              <a:t>Dates</a:t>
            </a:r>
            <a:endParaRPr/>
          </a:p>
          <a:p>
            <a:pPr indent="-317500" lvl="0" marL="457200" rtl="0" algn="l">
              <a:spcBef>
                <a:spcPts val="0"/>
              </a:spcBef>
              <a:spcAft>
                <a:spcPts val="0"/>
              </a:spcAft>
              <a:buSzPts val="1400"/>
              <a:buChar char="●"/>
            </a:pPr>
            <a:r>
              <a:rPr lang="en"/>
              <a:t>Description</a:t>
            </a:r>
            <a:endParaRPr/>
          </a:p>
          <a:p>
            <a:pPr indent="-317500" lvl="0" marL="457200" rtl="0" algn="l">
              <a:spcBef>
                <a:spcPts val="0"/>
              </a:spcBef>
              <a:spcAft>
                <a:spcPts val="0"/>
              </a:spcAft>
              <a:buSzPts val="1400"/>
              <a:buChar char="●"/>
            </a:pPr>
            <a:r>
              <a:rPr lang="en"/>
              <a:t>Media formats</a:t>
            </a:r>
            <a:endParaRPr/>
          </a:p>
          <a:p>
            <a:pPr indent="-317500" lvl="0" marL="457200" rtl="0" algn="l">
              <a:spcBef>
                <a:spcPts val="0"/>
              </a:spcBef>
              <a:spcAft>
                <a:spcPts val="0"/>
              </a:spcAft>
              <a:buSzPts val="1400"/>
              <a:buChar char="●"/>
            </a:pPr>
            <a:r>
              <a:rPr lang="en"/>
              <a:t>Arrangement</a:t>
            </a:r>
            <a:endParaRPr/>
          </a:p>
          <a:p>
            <a:pPr indent="-317500" lvl="0" marL="457200" rtl="0" algn="l">
              <a:spcBef>
                <a:spcPts val="0"/>
              </a:spcBef>
              <a:spcAft>
                <a:spcPts val="0"/>
              </a:spcAft>
              <a:buSzPts val="1400"/>
              <a:buChar char="●"/>
            </a:pPr>
            <a:r>
              <a:rPr lang="en"/>
              <a:t>Retention and Disposition</a:t>
            </a:r>
            <a:endParaRPr/>
          </a:p>
          <a:p>
            <a:pPr indent="-317500" lvl="0" marL="457200" rtl="0" algn="l">
              <a:spcBef>
                <a:spcPts val="0"/>
              </a:spcBef>
              <a:spcAft>
                <a:spcPts val="0"/>
              </a:spcAft>
              <a:buSzPts val="1400"/>
              <a:buChar char="●"/>
            </a:pPr>
            <a:r>
              <a:rPr lang="en"/>
              <a:t>Designation &amp; Classification</a:t>
            </a:r>
            <a:endParaRPr/>
          </a:p>
          <a:p>
            <a:pPr indent="-317500" lvl="0" marL="457200" rtl="0" algn="l">
              <a:spcBef>
                <a:spcPts val="0"/>
              </a:spcBef>
              <a:spcAft>
                <a:spcPts val="0"/>
              </a:spcAft>
              <a:buSzPts val="1400"/>
              <a:buChar char="●"/>
            </a:pPr>
            <a:r>
              <a:rPr lang="en"/>
              <a:t>Privacy Annotation</a:t>
            </a:r>
            <a:endParaRPr/>
          </a:p>
          <a:p>
            <a:pPr indent="-317500" lvl="0" marL="457200" rtl="0" algn="l">
              <a:spcBef>
                <a:spcPts val="0"/>
              </a:spcBef>
              <a:spcAft>
                <a:spcPts val="0"/>
              </a:spcAft>
              <a:buSzPts val="1400"/>
              <a:buChar char="●"/>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c7205ed934_1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g3c7205ed934_1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is the data and </a:t>
            </a:r>
            <a:r>
              <a:rPr b="1" lang="en">
                <a:solidFill>
                  <a:schemeClr val="dk1"/>
                </a:solidFill>
              </a:rPr>
              <a:t>records lifecycle</a:t>
            </a:r>
            <a:r>
              <a:rPr lang="en">
                <a:solidFill>
                  <a:schemeClr val="dk1"/>
                </a:solidFill>
              </a:rPr>
              <a:t>, which data governance professionals use to break down the stages of records management.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First</a:t>
            </a:r>
            <a:r>
              <a:rPr lang="en">
                <a:solidFill>
                  <a:schemeClr val="dk1"/>
                </a:solidFill>
              </a:rPr>
              <a:t> we create or collect records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Second</a:t>
            </a:r>
            <a:r>
              <a:rPr lang="en">
                <a:solidFill>
                  <a:schemeClr val="dk1"/>
                </a:solidFill>
              </a:rPr>
              <a:t>: we use the records</a:t>
            </a:r>
            <a:r>
              <a:rPr b="1" lang="en">
                <a:solidFill>
                  <a:schemeClr val="dk1"/>
                </a:solidFill>
              </a:rPr>
              <a:t> </a:t>
            </a:r>
            <a:r>
              <a:rPr lang="en">
                <a:solidFill>
                  <a:schemeClr val="dk1"/>
                </a:solidFill>
              </a:rPr>
              <a:t>for various business processes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Third</a:t>
            </a:r>
            <a:r>
              <a:rPr lang="en">
                <a:solidFill>
                  <a:schemeClr val="dk1"/>
                </a:solidFill>
              </a:rPr>
              <a:t>: We use the records to collaborate, or we share the records with others who have legitimate use for the records, making </a:t>
            </a:r>
            <a:r>
              <a:rPr lang="en">
                <a:solidFill>
                  <a:schemeClr val="dk1"/>
                </a:solidFill>
              </a:rPr>
              <a:t>considerations for the various versions that now </a:t>
            </a:r>
            <a:r>
              <a:rPr lang="en">
                <a:solidFill>
                  <a:schemeClr val="dk1"/>
                </a:solidFill>
              </a:rPr>
              <a:t>might exist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Forth</a:t>
            </a:r>
            <a:r>
              <a:rPr lang="en">
                <a:solidFill>
                  <a:schemeClr val="dk1"/>
                </a:solidFill>
              </a:rPr>
              <a:t>: We organize the data and records in order to provide </a:t>
            </a:r>
            <a:r>
              <a:rPr b="1" lang="en">
                <a:solidFill>
                  <a:schemeClr val="dk1"/>
                </a:solidFill>
              </a:rPr>
              <a:t>access</a:t>
            </a:r>
            <a:r>
              <a:rPr lang="en">
                <a:solidFill>
                  <a:schemeClr val="dk1"/>
                </a:solidFill>
              </a:rPr>
              <a:t>—whether that is for business purposes, legal discovery, or </a:t>
            </a:r>
            <a:r>
              <a:rPr b="1" lang="en">
                <a:solidFill>
                  <a:schemeClr val="dk1"/>
                </a:solidFill>
              </a:rPr>
              <a:t>GRAMA requests!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Fifth:</a:t>
            </a:r>
            <a:r>
              <a:rPr lang="en">
                <a:solidFill>
                  <a:schemeClr val="dk1"/>
                </a:solidFill>
              </a:rPr>
              <a:t> We plan and manage the </a:t>
            </a:r>
            <a:r>
              <a:rPr b="1" lang="en">
                <a:solidFill>
                  <a:schemeClr val="dk1"/>
                </a:solidFill>
              </a:rPr>
              <a:t>storage of the records</a:t>
            </a:r>
            <a:r>
              <a:rPr lang="en">
                <a:solidFill>
                  <a:schemeClr val="dk1"/>
                </a:solidFill>
              </a:rPr>
              <a:t> by identifying how long they need to be kept based on our various needs for the records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Finally</a:t>
            </a:r>
            <a:r>
              <a:rPr lang="en">
                <a:solidFill>
                  <a:schemeClr val="dk1"/>
                </a:solidFill>
              </a:rPr>
              <a:t>, we </a:t>
            </a:r>
            <a:r>
              <a:rPr b="1" lang="en">
                <a:solidFill>
                  <a:schemeClr val="dk1"/>
                </a:solidFill>
              </a:rPr>
              <a:t>dispose of the records we no longer need through destruction</a:t>
            </a:r>
            <a:r>
              <a:rPr lang="en">
                <a:solidFill>
                  <a:schemeClr val="dk1"/>
                </a:solidFill>
              </a:rPr>
              <a:t> OR transferring</a:t>
            </a:r>
            <a:r>
              <a:rPr i="1" lang="en">
                <a:solidFill>
                  <a:schemeClr val="dk1"/>
                </a:solidFill>
              </a:rPr>
              <a:t> records that have a permanent or historic value to a place where they can be adequately preserved! </a:t>
            </a:r>
            <a:endParaRPr i="1">
              <a:solidFill>
                <a:schemeClr val="dk1"/>
              </a:solidFill>
            </a:endParaRPr>
          </a:p>
          <a:p>
            <a:pPr indent="0" lvl="0" marL="0" rtl="0" algn="l">
              <a:lnSpc>
                <a:spcPct val="115000"/>
              </a:lnSpc>
              <a:spcBef>
                <a:spcPts val="1200"/>
              </a:spcBef>
              <a:spcAft>
                <a:spcPts val="0"/>
              </a:spcAft>
              <a:buClr>
                <a:schemeClr val="dk1"/>
              </a:buClr>
              <a:buSzPts val="1200"/>
              <a:buFont typeface="Arial"/>
              <a:buNone/>
            </a:pPr>
            <a:r>
              <a:rPr lang="en" sz="1200">
                <a:solidFill>
                  <a:srgbClr val="434343"/>
                </a:solidFill>
                <a:latin typeface="Montserrat"/>
                <a:ea typeface="Montserrat"/>
                <a:cs typeface="Montserrat"/>
                <a:sym typeface="Montserrat"/>
              </a:rPr>
              <a:t>📌 </a:t>
            </a:r>
            <a:r>
              <a:rPr i="1" lang="en" sz="1700">
                <a:solidFill>
                  <a:srgbClr val="434343"/>
                </a:solidFill>
                <a:latin typeface="Montserrat"/>
                <a:ea typeface="Montserrat"/>
                <a:cs typeface="Montserrat"/>
                <a:sym typeface="Montserrat"/>
              </a:rPr>
              <a:t>Privacy requirements attach at each lifecycle stage, but retention and disposal are the most common failure points. </a:t>
            </a:r>
            <a:endParaRPr i="1" sz="1700">
              <a:solidFill>
                <a:srgbClr val="434343"/>
              </a:solidFill>
              <a:latin typeface="Montserrat"/>
              <a:ea typeface="Montserrat"/>
              <a:cs typeface="Montserrat"/>
              <a:sym typeface="Montserrat"/>
            </a:endParaRPr>
          </a:p>
          <a:p>
            <a:pPr indent="0" lvl="0" marL="0" rtl="0" algn="l">
              <a:lnSpc>
                <a:spcPct val="115000"/>
              </a:lnSpc>
              <a:spcBef>
                <a:spcPts val="1200"/>
              </a:spcBef>
              <a:spcAft>
                <a:spcPts val="0"/>
              </a:spcAft>
              <a:buNone/>
            </a:pPr>
            <a:r>
              <a:t/>
            </a:r>
            <a:endParaRPr i="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b707fe8ef6_0_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g3b707fe8ef6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When collecting personal data, the purpose for collecting it</a:t>
            </a:r>
            <a:r>
              <a:rPr b="1" lang="en">
                <a:solidFill>
                  <a:schemeClr val="dk1"/>
                </a:solidFill>
              </a:rPr>
              <a:t> </a:t>
            </a:r>
            <a:r>
              <a:rPr lang="en">
                <a:solidFill>
                  <a:schemeClr val="dk1"/>
                </a:solidFill>
              </a:rPr>
              <a:t>matters because over-collection</a:t>
            </a:r>
            <a:r>
              <a:rPr lang="en">
                <a:solidFill>
                  <a:schemeClr val="dk1"/>
                </a:solidFill>
              </a:rPr>
              <a:t> </a:t>
            </a:r>
            <a:r>
              <a:rPr lang="en">
                <a:solidFill>
                  <a:schemeClr val="dk1"/>
                </a:solidFill>
              </a:rPr>
              <a:t>increases risk and reduces public trust. </a:t>
            </a:r>
            <a:endParaRPr>
              <a:solidFill>
                <a:schemeClr val="dk1"/>
              </a:solidFill>
            </a:endParaRPr>
          </a:p>
          <a:p>
            <a:pPr indent="0" lvl="0" marL="0" rtl="0" algn="l">
              <a:lnSpc>
                <a:spcPct val="115000"/>
              </a:lnSpc>
              <a:spcBef>
                <a:spcPts val="0"/>
              </a:spcBef>
              <a:spcAft>
                <a:spcPts val="0"/>
              </a:spcAft>
              <a:buNone/>
            </a:pPr>
            <a:r>
              <a:rPr lang="en">
                <a:solidFill>
                  <a:schemeClr val="dk1"/>
                </a:solidFill>
              </a:rPr>
              <a:t>Good strategies include:</a:t>
            </a:r>
            <a:endParaRPr>
              <a:solidFill>
                <a:schemeClr val="dk1"/>
              </a:solidFill>
            </a:endParaRPr>
          </a:p>
          <a:p>
            <a:pPr indent="0" lvl="0" marL="0" rtl="0" algn="l">
              <a:lnSpc>
                <a:spcPct val="115000"/>
              </a:lnSpc>
              <a:spcBef>
                <a:spcPts val="0"/>
              </a:spcBef>
              <a:spcAft>
                <a:spcPts val="0"/>
              </a:spcAft>
              <a:buNone/>
            </a:pPr>
            <a:r>
              <a:rPr b="1" lang="en">
                <a:solidFill>
                  <a:schemeClr val="dk1"/>
                </a:solidFill>
              </a:rPr>
              <a:t>Collect only what you need - </a:t>
            </a:r>
            <a:endParaRPr b="1">
              <a:solidFill>
                <a:schemeClr val="dk1"/>
              </a:solidFill>
            </a:endParaRPr>
          </a:p>
          <a:p>
            <a:pPr indent="0" lvl="0" marL="0" rtl="0" algn="l">
              <a:lnSpc>
                <a:spcPct val="115000"/>
              </a:lnSpc>
              <a:spcBef>
                <a:spcPts val="0"/>
              </a:spcBef>
              <a:spcAft>
                <a:spcPts val="0"/>
              </a:spcAft>
              <a:buNone/>
            </a:pPr>
            <a:r>
              <a:rPr b="1" lang="en">
                <a:solidFill>
                  <a:schemeClr val="dk1"/>
                </a:solidFill>
              </a:rPr>
              <a:t>Know why you are collecting it - </a:t>
            </a:r>
            <a:endParaRPr b="1">
              <a:solidFill>
                <a:schemeClr val="dk1"/>
              </a:solidFill>
            </a:endParaRPr>
          </a:p>
          <a:p>
            <a:pPr indent="0" lvl="0" marL="0" rtl="0" algn="l">
              <a:lnSpc>
                <a:spcPct val="115000"/>
              </a:lnSpc>
              <a:spcBef>
                <a:spcPts val="0"/>
              </a:spcBef>
              <a:spcAft>
                <a:spcPts val="0"/>
              </a:spcAft>
              <a:buNone/>
            </a:pPr>
            <a:r>
              <a:rPr b="1" lang="en">
                <a:solidFill>
                  <a:schemeClr val="dk1"/>
                </a:solidFill>
              </a:rPr>
              <a:t>Document the purpose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Personal data collection must align to purpose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63A-19-401.1.  Privacy annotations.</a:t>
            </a:r>
            <a:endParaRPr>
              <a:solidFill>
                <a:schemeClr val="dk1"/>
              </a:solidFill>
            </a:endParaRPr>
          </a:p>
          <a:p>
            <a:pPr indent="0" lvl="0" marL="0" rtl="0" algn="l">
              <a:lnSpc>
                <a:spcPct val="115000"/>
              </a:lnSpc>
              <a:spcBef>
                <a:spcPts val="0"/>
              </a:spcBef>
              <a:spcAft>
                <a:spcPts val="0"/>
              </a:spcAft>
              <a:buNone/>
            </a:pPr>
            <a:r>
              <a:rPr lang="en">
                <a:solidFill>
                  <a:schemeClr val="dk1"/>
                </a:solidFill>
              </a:rPr>
              <a:t>(1)	</a:t>
            </a:r>
            <a:endParaRPr>
              <a:solidFill>
                <a:schemeClr val="dk1"/>
              </a:solidFill>
            </a:endParaRPr>
          </a:p>
          <a:p>
            <a:pPr indent="0" lvl="0" marL="0" rtl="0" algn="l">
              <a:lnSpc>
                <a:spcPct val="115000"/>
              </a:lnSpc>
              <a:spcBef>
                <a:spcPts val="0"/>
              </a:spcBef>
              <a:spcAft>
                <a:spcPts val="0"/>
              </a:spcAft>
              <a:buNone/>
            </a:pPr>
            <a:r>
              <a:rPr lang="en">
                <a:solidFill>
                  <a:schemeClr val="dk1"/>
                </a:solidFill>
              </a:rPr>
              <a:t>(a)	Beginning July 1, 2027, a state agency shall make a complete and accurate privacy annotation for each record series containing personal data that the state agency collects, maintains, or uses.</a:t>
            </a:r>
            <a:endParaRPr>
              <a:solidFill>
                <a:schemeClr val="dk1"/>
              </a:solidFill>
            </a:endParaRPr>
          </a:p>
          <a:p>
            <a:pPr indent="0" lvl="0" marL="0" rtl="0" algn="l">
              <a:lnSpc>
                <a:spcPct val="115000"/>
              </a:lnSpc>
              <a:spcBef>
                <a:spcPts val="0"/>
              </a:spcBef>
              <a:spcAft>
                <a:spcPts val="0"/>
              </a:spcAft>
              <a:buNone/>
            </a:pPr>
            <a:r>
              <a:rPr lang="en">
                <a:solidFill>
                  <a:schemeClr val="dk1"/>
                </a:solidFill>
              </a:rPr>
              <a:t>(b)	After July 1, 2027, a state agency that has not created a privacy annotation for a record series containing personal data, may not collect, maintain, or use the personal data.</a:t>
            </a:r>
            <a:endParaRPr>
              <a:solidFill>
                <a:schemeClr val="dk1"/>
              </a:solidFill>
            </a:endParaRPr>
          </a:p>
          <a:p>
            <a:pPr indent="0" lvl="0" marL="0" rtl="0" algn="l">
              <a:lnSpc>
                <a:spcPct val="115000"/>
              </a:lnSpc>
              <a:spcBef>
                <a:spcPts val="0"/>
              </a:spcBef>
              <a:spcAft>
                <a:spcPts val="0"/>
              </a:spcAft>
              <a:buNone/>
            </a:pPr>
            <a:r>
              <a:rPr lang="en">
                <a:solidFill>
                  <a:schemeClr val="dk1"/>
                </a:solidFill>
              </a:rPr>
              <a:t>(2)	If a state agency determines that a record series:</a:t>
            </a:r>
            <a:endParaRPr>
              <a:solidFill>
                <a:schemeClr val="dk1"/>
              </a:solidFill>
            </a:endParaRPr>
          </a:p>
          <a:p>
            <a:pPr indent="0" lvl="0" marL="0" rtl="0" algn="l">
              <a:lnSpc>
                <a:spcPct val="115000"/>
              </a:lnSpc>
              <a:spcBef>
                <a:spcPts val="0"/>
              </a:spcBef>
              <a:spcAft>
                <a:spcPts val="0"/>
              </a:spcAft>
              <a:buNone/>
            </a:pPr>
            <a:r>
              <a:rPr lang="en">
                <a:solidFill>
                  <a:schemeClr val="dk1"/>
                </a:solidFill>
              </a:rPr>
              <a:t>(a)	does not contain personal data, the privacy annotation shall be limited to a statement indicating that the record series does not include personal data; or</a:t>
            </a:r>
            <a:endParaRPr>
              <a:solidFill>
                <a:schemeClr val="dk1"/>
              </a:solidFill>
            </a:endParaRPr>
          </a:p>
          <a:p>
            <a:pPr indent="0" lvl="0" marL="0" rtl="0" algn="l">
              <a:lnSpc>
                <a:spcPct val="115000"/>
              </a:lnSpc>
              <a:spcBef>
                <a:spcPts val="0"/>
              </a:spcBef>
              <a:spcAft>
                <a:spcPts val="0"/>
              </a:spcAft>
              <a:buNone/>
            </a:pPr>
            <a:r>
              <a:rPr lang="en">
                <a:solidFill>
                  <a:schemeClr val="dk1"/>
                </a:solidFill>
              </a:rPr>
              <a:t>(b)	contains personal data, the privacy annotation shall include:</a:t>
            </a:r>
            <a:endParaRPr>
              <a:solidFill>
                <a:schemeClr val="dk1"/>
              </a:solidFill>
            </a:endParaRPr>
          </a:p>
          <a:p>
            <a:pPr indent="0" lvl="0" marL="0" rtl="0" algn="l">
              <a:lnSpc>
                <a:spcPct val="115000"/>
              </a:lnSpc>
              <a:spcBef>
                <a:spcPts val="0"/>
              </a:spcBef>
              <a:spcAft>
                <a:spcPts val="0"/>
              </a:spcAft>
              <a:buNone/>
            </a:pPr>
            <a:r>
              <a:rPr lang="en">
                <a:solidFill>
                  <a:schemeClr val="dk1"/>
                </a:solidFill>
              </a:rPr>
              <a:t>(i)	an inventory of all types of personal data included in the record series;</a:t>
            </a:r>
            <a:endParaRPr>
              <a:solidFill>
                <a:schemeClr val="dk1"/>
              </a:solidFill>
            </a:endParaRPr>
          </a:p>
          <a:p>
            <a:pPr indent="0" lvl="0" marL="0" rtl="0" algn="l">
              <a:lnSpc>
                <a:spcPct val="115000"/>
              </a:lnSpc>
              <a:spcBef>
                <a:spcPts val="0"/>
              </a:spcBef>
              <a:spcAft>
                <a:spcPts val="0"/>
              </a:spcAft>
              <a:buNone/>
            </a:pPr>
            <a:r>
              <a:rPr lang="en">
                <a:solidFill>
                  <a:schemeClr val="dk1"/>
                </a:solidFill>
              </a:rPr>
              <a:t>(ii)	a description of all purposes for which the state agency collects, keeps, or uses the personal data;</a:t>
            </a:r>
            <a:endParaRPr>
              <a:solidFill>
                <a:schemeClr val="dk1"/>
              </a:solidFill>
            </a:endParaRPr>
          </a:p>
          <a:p>
            <a:pPr indent="0" lvl="0" marL="0" rtl="0" algn="l">
              <a:lnSpc>
                <a:spcPct val="115000"/>
              </a:lnSpc>
              <a:spcBef>
                <a:spcPts val="0"/>
              </a:spcBef>
              <a:spcAft>
                <a:spcPts val="0"/>
              </a:spcAft>
              <a:buNone/>
            </a:pPr>
            <a:r>
              <a:rPr lang="en">
                <a:solidFill>
                  <a:schemeClr val="dk1"/>
                </a:solidFill>
              </a:rPr>
              <a:t>(iii)	a citation to the state agency's legal authority for collecting, keeping, or using the personal data; and</a:t>
            </a:r>
            <a:endParaRPr>
              <a:solidFill>
                <a:schemeClr val="dk1"/>
              </a:solidFill>
            </a:endParaRPr>
          </a:p>
          <a:p>
            <a:pPr indent="0" lvl="0" marL="0" rtl="0" algn="l">
              <a:lnSpc>
                <a:spcPct val="115000"/>
              </a:lnSpc>
              <a:spcBef>
                <a:spcPts val="0"/>
              </a:spcBef>
              <a:spcAft>
                <a:spcPts val="0"/>
              </a:spcAft>
              <a:buNone/>
            </a:pPr>
            <a:r>
              <a:rPr lang="en">
                <a:solidFill>
                  <a:schemeClr val="dk1"/>
                </a:solidFill>
              </a:rPr>
              <a:t>(iv)	any other information required by the rules created by the office under Section 63A-19-301.</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b707fe8ef6_0_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3b707fe8ef6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Using and Sharing Records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Sharing includes vendors, contractors and other government agencies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Secondary use increases privacy risk</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Use must align with stated purpose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Processor vs Sub-processor </a:t>
            </a:r>
            <a:endParaRPr>
              <a:solidFill>
                <a:schemeClr val="dk1"/>
              </a:solidFill>
            </a:endParaRPr>
          </a:p>
          <a:p>
            <a:pPr indent="0" lvl="0" marL="0" rtl="0" algn="l">
              <a:lnSpc>
                <a:spcPct val="115000"/>
              </a:lnSpc>
              <a:spcBef>
                <a:spcPts val="0"/>
              </a:spcBef>
              <a:spcAft>
                <a:spcPts val="0"/>
              </a:spcAft>
              <a:buNone/>
            </a:pPr>
            <a:r>
              <a:rPr lang="en">
                <a:solidFill>
                  <a:schemeClr val="dk1"/>
                </a:solidFill>
              </a:rPr>
              <a:t>Tip: Inventory your contracts. Ensure you have MOU’s or DSA’s in place that specify all aspects of ownership and management of the records. </a:t>
            </a:r>
            <a:endParaRPr>
              <a:solidFill>
                <a:schemeClr val="dk1"/>
              </a:solidFill>
            </a:endParaRPr>
          </a:p>
          <a:p>
            <a:pPr indent="0" lvl="0" marL="0" rtl="0" algn="l">
              <a:lnSpc>
                <a:spcPct val="115000"/>
              </a:lnSpc>
              <a:spcBef>
                <a:spcPts val="0"/>
              </a:spcBef>
              <a:spcAft>
                <a:spcPts val="0"/>
              </a:spcAft>
              <a:buNone/>
            </a:pPr>
            <a:r>
              <a:rPr lang="en">
                <a:solidFill>
                  <a:schemeClr val="dk1"/>
                </a:solidFill>
              </a:rPr>
              <a:t>ODP Template</a:t>
            </a:r>
            <a:endParaRPr>
              <a:solidFill>
                <a:schemeClr val="dk1"/>
              </a:solidFill>
            </a:endParaRPr>
          </a:p>
          <a:p>
            <a:pPr indent="0" lvl="0" marL="0" rtl="0" algn="l">
              <a:lnSpc>
                <a:spcPct val="115000"/>
              </a:lnSpc>
              <a:spcBef>
                <a:spcPts val="0"/>
              </a:spcBef>
              <a:spcAft>
                <a:spcPts val="0"/>
              </a:spcAft>
              <a:buNone/>
            </a:pPr>
            <a:r>
              <a:rPr lang="en">
                <a:solidFill>
                  <a:schemeClr val="dk1"/>
                </a:solidFill>
              </a:rPr>
              <a:t>DARS Guideline for Managing Data When Using a Third-Party Vendor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b707fe8ef6_0_9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3b707fe8ef6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Classification, as used in GRAMA, is all about determining whether or not to disclose a record to someone.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Protects some personal information and some processes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Applied when access is requested</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May redesignate a record series or reclassify a record, record series, or information within a record at any time.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Records can be classified as</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Public</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Private</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Protected</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Controlled</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Exempt</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b707fe8ef6_0_10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3b707fe8ef6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Designation vs. Classification</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Series Designation applies to record series </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Designation predicts typical classification</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Record Classification applies to records or data </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Classification applies to specific records</a:t>
            </a:r>
            <a:endParaRPr sz="1000">
              <a:solidFill>
                <a:schemeClr val="dk1"/>
              </a:solidFill>
            </a:endParaRPr>
          </a:p>
          <a:p>
            <a:pPr indent="0" lvl="0" marL="0" rtl="0" algn="l">
              <a:spcBef>
                <a:spcPts val="0"/>
              </a:spcBef>
              <a:spcAft>
                <a:spcPts val="0"/>
              </a:spcAft>
              <a:buNone/>
            </a:pPr>
            <a:r>
              <a:rPr lang="en" sz="1000">
                <a:solidFill>
                  <a:schemeClr val="dk1"/>
                </a:solidFill>
              </a:rPr>
              <a:t>When does Classification go wrong?</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Over-restriction reduces transparency</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Under-restriction exposes personal data</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c777dae5de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g3c777dae5d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Why do privacy and government records matter?</a:t>
            </a:r>
            <a:endParaRPr sz="1000"/>
          </a:p>
          <a:p>
            <a:pPr indent="-292100" lvl="0" marL="457200" rtl="0" algn="l">
              <a:spcBef>
                <a:spcPts val="0"/>
              </a:spcBef>
              <a:spcAft>
                <a:spcPts val="0"/>
              </a:spcAft>
              <a:buSzPts val="1000"/>
              <a:buChar char="●"/>
            </a:pPr>
            <a:r>
              <a:rPr lang="en" sz="1000"/>
              <a:t>Government agencies collect personal information every day </a:t>
            </a:r>
            <a:endParaRPr sz="1000"/>
          </a:p>
          <a:p>
            <a:pPr indent="-292100" lvl="0" marL="457200" rtl="0" algn="l">
              <a:spcBef>
                <a:spcPts val="0"/>
              </a:spcBef>
              <a:spcAft>
                <a:spcPts val="0"/>
              </a:spcAft>
              <a:buSzPts val="1000"/>
              <a:buChar char="●"/>
            </a:pPr>
            <a:r>
              <a:rPr lang="en" sz="1000"/>
              <a:t>People trust government to protect their data </a:t>
            </a:r>
            <a:endParaRPr sz="1000"/>
          </a:p>
          <a:p>
            <a:pPr indent="-292100" lvl="0" marL="457200" rtl="0" algn="l">
              <a:spcBef>
                <a:spcPts val="0"/>
              </a:spcBef>
              <a:spcAft>
                <a:spcPts val="0"/>
              </a:spcAft>
              <a:buSzPts val="1000"/>
              <a:buChar char="●"/>
            </a:pPr>
            <a:r>
              <a:rPr lang="en" sz="1000"/>
              <a:t>Laws require careful handling of records </a:t>
            </a:r>
            <a:endParaRPr sz="1000"/>
          </a:p>
          <a:p>
            <a:pPr indent="-292100" lvl="0" marL="457200" rtl="0" algn="l">
              <a:spcBef>
                <a:spcPts val="0"/>
              </a:spcBef>
              <a:spcAft>
                <a:spcPts val="0"/>
              </a:spcAft>
              <a:buSzPts val="1000"/>
              <a:buChar char="●"/>
            </a:pPr>
            <a:r>
              <a:rPr lang="en" sz="1000"/>
              <a:t>Privacy controls depend on record structure</a:t>
            </a:r>
            <a:endParaRPr sz="1000"/>
          </a:p>
          <a:p>
            <a:pPr indent="-292100" lvl="0" marL="457200" rtl="0" algn="l">
              <a:spcBef>
                <a:spcPts val="0"/>
              </a:spcBef>
              <a:spcAft>
                <a:spcPts val="0"/>
              </a:spcAft>
              <a:buSzPts val="1000"/>
              <a:buChar char="●"/>
            </a:pPr>
            <a:r>
              <a:rPr lang="en" sz="1000"/>
              <a:t>Records management operationalizes privacy law</a:t>
            </a:r>
            <a:endParaRPr sz="1000"/>
          </a:p>
          <a:p>
            <a:pPr indent="-292100" lvl="0" marL="457200" rtl="0" algn="l">
              <a:spcBef>
                <a:spcPts val="0"/>
              </a:spcBef>
              <a:spcAft>
                <a:spcPts val="0"/>
              </a:spcAft>
              <a:buSzPts val="1000"/>
              <a:buChar char="●"/>
            </a:pPr>
            <a:r>
              <a:rPr lang="en" sz="1000"/>
              <a:t>GRAMA tries to provide transparency while also protecting individual privacy and some specific processes</a:t>
            </a:r>
            <a:endParaRPr sz="1000"/>
          </a:p>
          <a:p>
            <a:pPr indent="0" lvl="0" marL="0" rtl="0" algn="l">
              <a:spcBef>
                <a:spcPts val="0"/>
              </a:spcBef>
              <a:spcAft>
                <a:spcPts val="0"/>
              </a:spcAft>
              <a:buNone/>
            </a:pPr>
            <a:r>
              <a:rPr lang="en" sz="1000">
                <a:solidFill>
                  <a:schemeClr val="dk1"/>
                </a:solidFill>
              </a:rPr>
              <a:t>T</a:t>
            </a:r>
            <a:r>
              <a:rPr lang="en" sz="1000">
                <a:solidFill>
                  <a:schemeClr val="dk1"/>
                </a:solidFill>
              </a:rPr>
              <a:t>rust and accountability. Privacy failures impact real people, not just your reputation or compliance scores.</a:t>
            </a:r>
            <a:endParaRPr sz="1000">
              <a:solidFill>
                <a:srgbClr val="FF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cf8a58904c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cf8a58904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cf8a58904c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cf8a5890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Clr>
                <a:srgbClr val="000000"/>
              </a:buClr>
              <a:buSzPts val="1800"/>
              <a:buFont typeface="Montserrat"/>
              <a:buChar char="●"/>
            </a:pPr>
            <a:r>
              <a:rPr lang="en" sz="1800">
                <a:latin typeface="Montserrat"/>
                <a:ea typeface="Montserrat"/>
                <a:cs typeface="Montserrat"/>
                <a:sym typeface="Montserrat"/>
              </a:rPr>
              <a:t>I review the designation, then look at the record</a:t>
            </a:r>
            <a:endParaRPr sz="1800">
              <a:latin typeface="Montserrat"/>
              <a:ea typeface="Montserrat"/>
              <a:cs typeface="Montserrat"/>
              <a:sym typeface="Montserrat"/>
            </a:endParaRPr>
          </a:p>
          <a:p>
            <a:pPr indent="-342900" lvl="0" marL="457200" rtl="0" algn="l">
              <a:lnSpc>
                <a:spcPct val="115000"/>
              </a:lnSpc>
              <a:spcBef>
                <a:spcPts val="0"/>
              </a:spcBef>
              <a:spcAft>
                <a:spcPts val="0"/>
              </a:spcAft>
              <a:buClr>
                <a:srgbClr val="000000"/>
              </a:buClr>
              <a:buSzPts val="1800"/>
              <a:buFont typeface="Montserrat"/>
              <a:buChar char="●"/>
            </a:pPr>
            <a:r>
              <a:rPr lang="en" sz="1600">
                <a:latin typeface="Montserrat"/>
                <a:ea typeface="Montserrat"/>
                <a:cs typeface="Montserrat"/>
                <a:sym typeface="Montserrat"/>
              </a:rPr>
              <a:t>I see that my log sometimes discloses personal information, particularly if the requester included it in their request (sometimes I copy and paste the wording directly into my log). For instance, someone requested the DCFS file of her son (by name), who was sexually assaulted. Not only is the name of her son personal data, but her name is as well. And in combination with the content of the request, as logged by me, was definitely too much information to share publicly.  </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I therefore classified some of the information in the record as private, per 63G-2-305(2)(d) (“contains data on individuals the disclosure of which constitutes a clearly unwarranted invasion of personal privacy”)</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You can see that I hid the column of last names from my log, to anonymize the requests a bit. But I also had to make sure I didn’t leave last names in there anywhere. </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latin typeface="Montserrat"/>
                <a:ea typeface="Montserrat"/>
                <a:cs typeface="Montserrat"/>
                <a:sym typeface="Montserrat"/>
              </a:rPr>
              <a:t>I had to read through all of my notes before I could release the record, to classify the data. In addition to personal data that I felt shouldn’t be public, I also classified some data as protected, as it revealed the content of legal counsel I’d received, which was protected by attorney-client privilege. Now that specific classification subsection had not been included in my designation, but it doesn’t matter for the purposes of classification. I can classify a record or reclassify a record at any time. Maybe I’ll add that subsection to the designation at a later date; for now, I just cite it in my response and redact the offending note. </a:t>
            </a:r>
            <a:endParaRPr sz="1600">
              <a:latin typeface="Montserrat"/>
              <a:ea typeface="Montserrat"/>
              <a:cs typeface="Montserrat"/>
              <a:sym typeface="Montserrat"/>
            </a:endParaRPr>
          </a:p>
          <a:p>
            <a:pPr indent="0" lvl="0" marL="0" rtl="0" algn="l">
              <a:spcBef>
                <a:spcPts val="120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ceb0aa2f61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ceb0aa2f61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Okay, let’s switch gears and talk about</a:t>
            </a:r>
            <a:r>
              <a:rPr lang="en" sz="1200">
                <a:solidFill>
                  <a:schemeClr val="dk1"/>
                </a:solidFill>
                <a:latin typeface="Montserrat"/>
                <a:ea typeface="Montserrat"/>
                <a:cs typeface="Montserrat"/>
                <a:sym typeface="Montserrat"/>
              </a:rPr>
              <a:t> the </a:t>
            </a:r>
            <a:r>
              <a:rPr i="1" lang="en" sz="1200">
                <a:solidFill>
                  <a:schemeClr val="dk1"/>
                </a:solidFill>
                <a:latin typeface="Montserrat"/>
                <a:ea typeface="Montserrat"/>
                <a:cs typeface="Montserrat"/>
                <a:sym typeface="Montserrat"/>
              </a:rPr>
              <a:t>‘Retention and Storage</a:t>
            </a:r>
            <a:r>
              <a:rPr lang="en" sz="1200">
                <a:solidFill>
                  <a:schemeClr val="dk1"/>
                </a:solidFill>
                <a:latin typeface="Montserrat"/>
                <a:ea typeface="Montserrat"/>
                <a:cs typeface="Montserrat"/>
                <a:sym typeface="Montserrat"/>
              </a:rPr>
              <a:t>” phase - to </a:t>
            </a:r>
            <a:r>
              <a:rPr b="1" lang="en" sz="1200">
                <a:solidFill>
                  <a:schemeClr val="dk1"/>
                </a:solidFill>
                <a:latin typeface="Montserrat"/>
                <a:ea typeface="Montserrat"/>
                <a:cs typeface="Montserrat"/>
                <a:sym typeface="Montserrat"/>
              </a:rPr>
              <a:t>explore in more detail the processes for determining how long to keep records</a:t>
            </a:r>
            <a:r>
              <a:rPr lang="en" sz="1200">
                <a:solidFill>
                  <a:schemeClr val="dk1"/>
                </a:solidFill>
                <a:latin typeface="Montserrat"/>
                <a:ea typeface="Montserrat"/>
                <a:cs typeface="Montserrat"/>
                <a:sym typeface="Montserrat"/>
              </a:rPr>
              <a:t>.  Within the scope of this phase you would make considerations for:</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How long you need to keep something based on its use to your agency and statutory regulations</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The environment or system you need to retain it in for the period of time designated - to ensure you have access to the records for as long as you are required to have them.</a:t>
            </a:r>
            <a:endParaRPr i="1"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Font typeface="Arial"/>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ceb0aa2f61_0_4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ceb0aa2f61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sz="1200">
                <a:solidFill>
                  <a:schemeClr val="dk1"/>
                </a:solidFill>
                <a:latin typeface="Montserrat"/>
                <a:ea typeface="Montserrat"/>
                <a:cs typeface="Montserrat"/>
                <a:sym typeface="Montserrat"/>
              </a:rPr>
              <a:t>The process of figuring out the value of records is called appraisal. Appraisal is often associated with a monetary assessment. But in this case a records appraisal is assessing the usefulness value of the information contained in the records to our business practices and/or statutory requirements. </a:t>
            </a:r>
            <a:endParaRPr sz="1200">
              <a:solidFill>
                <a:schemeClr val="dk1"/>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just">
              <a:spcBef>
                <a:spcPts val="0"/>
              </a:spcBef>
              <a:spcAft>
                <a:spcPts val="0"/>
              </a:spcAft>
              <a:buNone/>
            </a:pPr>
            <a:r>
              <a:rPr lang="en" sz="1200">
                <a:solidFill>
                  <a:schemeClr val="dk1"/>
                </a:solidFill>
                <a:latin typeface="Montserrat"/>
                <a:ea typeface="Montserrat"/>
                <a:cs typeface="Montserrat"/>
                <a:sym typeface="Montserrat"/>
              </a:rPr>
              <a:t>Records can be valuable in different ways: </a:t>
            </a:r>
            <a:endParaRPr sz="1200">
              <a:solidFill>
                <a:schemeClr val="dk1"/>
              </a:solidFill>
              <a:latin typeface="Montserrat"/>
              <a:ea typeface="Montserrat"/>
              <a:cs typeface="Montserrat"/>
              <a:sym typeface="Montserrat"/>
            </a:endParaRPr>
          </a:p>
          <a:p>
            <a:pPr indent="0" lvl="0" marL="0" rtl="0" algn="just">
              <a:spcBef>
                <a:spcPts val="0"/>
              </a:spcBef>
              <a:spcAft>
                <a:spcPts val="0"/>
              </a:spcAft>
              <a:buNone/>
            </a:pPr>
            <a:r>
              <a:t/>
            </a:r>
            <a:endParaRPr sz="1200">
              <a:solidFill>
                <a:schemeClr val="dk1"/>
              </a:solidFill>
              <a:latin typeface="Montserrat"/>
              <a:ea typeface="Montserrat"/>
              <a:cs typeface="Montserrat"/>
              <a:sym typeface="Montserrat"/>
            </a:endParaRPr>
          </a:p>
          <a:p>
            <a:pPr indent="-191588" lvl="0" marL="191588" rtl="0" algn="just">
              <a:spcBef>
                <a:spcPts val="0"/>
              </a:spcBef>
              <a:spcAft>
                <a:spcPts val="0"/>
              </a:spcAft>
              <a:buClr>
                <a:schemeClr val="dk1"/>
              </a:buClr>
              <a:buSzPts val="1200"/>
              <a:buFont typeface="Noto Sans Symbols"/>
              <a:buChar char="▪"/>
            </a:pPr>
            <a:r>
              <a:rPr lang="en" sz="1200">
                <a:solidFill>
                  <a:schemeClr val="dk1"/>
                </a:solidFill>
                <a:latin typeface="Montserrat"/>
                <a:ea typeface="Montserrat"/>
                <a:cs typeface="Montserrat"/>
                <a:sym typeface="Montserrat"/>
              </a:rPr>
              <a:t>They can be </a:t>
            </a:r>
            <a:r>
              <a:rPr b="1" lang="en" sz="1200">
                <a:solidFill>
                  <a:schemeClr val="dk1"/>
                </a:solidFill>
                <a:latin typeface="Montserrat"/>
                <a:ea typeface="Montserrat"/>
                <a:cs typeface="Montserrat"/>
                <a:sym typeface="Montserrat"/>
              </a:rPr>
              <a:t>administratively valuable</a:t>
            </a:r>
            <a:r>
              <a:rPr lang="en" sz="1200">
                <a:solidFill>
                  <a:schemeClr val="dk1"/>
                </a:solidFill>
                <a:latin typeface="Montserrat"/>
                <a:ea typeface="Montserrat"/>
                <a:cs typeface="Montserrat"/>
                <a:sym typeface="Montserrat"/>
              </a:rPr>
              <a:t> for as long as they are needed to carry out the functions of a governmental entity.</a:t>
            </a:r>
            <a:endParaRPr sz="1200">
              <a:solidFill>
                <a:schemeClr val="dk1"/>
              </a:solidFill>
              <a:latin typeface="Montserrat"/>
              <a:ea typeface="Montserrat"/>
              <a:cs typeface="Montserrat"/>
              <a:sym typeface="Montserrat"/>
            </a:endParaRPr>
          </a:p>
          <a:p>
            <a:pPr indent="-191588" lvl="0" marL="191588" rtl="0" algn="just">
              <a:spcBef>
                <a:spcPts val="0"/>
              </a:spcBef>
              <a:spcAft>
                <a:spcPts val="0"/>
              </a:spcAft>
              <a:buClr>
                <a:schemeClr val="dk1"/>
              </a:buClr>
              <a:buSzPts val="1200"/>
              <a:buFont typeface="Noto Sans Symbols"/>
              <a:buChar char="▪"/>
            </a:pPr>
            <a:r>
              <a:rPr lang="en" sz="1200">
                <a:solidFill>
                  <a:schemeClr val="dk1"/>
                </a:solidFill>
                <a:latin typeface="Montserrat"/>
                <a:ea typeface="Montserrat"/>
                <a:cs typeface="Montserrat"/>
                <a:sym typeface="Montserrat"/>
              </a:rPr>
              <a:t>They can be </a:t>
            </a:r>
            <a:r>
              <a:rPr b="1" lang="en" sz="1200">
                <a:solidFill>
                  <a:schemeClr val="dk1"/>
                </a:solidFill>
                <a:latin typeface="Montserrat"/>
                <a:ea typeface="Montserrat"/>
                <a:cs typeface="Montserrat"/>
                <a:sym typeface="Montserrat"/>
              </a:rPr>
              <a:t>fiscally valuable</a:t>
            </a:r>
            <a:r>
              <a:rPr lang="en" sz="1200">
                <a:solidFill>
                  <a:schemeClr val="dk1"/>
                </a:solidFill>
                <a:latin typeface="Montserrat"/>
                <a:ea typeface="Montserrat"/>
                <a:cs typeface="Montserrat"/>
                <a:sym typeface="Montserrat"/>
              </a:rPr>
              <a:t> if they are needed to document the expenditure of public funds and to fulfill government financial obligations</a:t>
            </a:r>
            <a:r>
              <a:rPr i="1" lang="en" sz="1200">
                <a:solidFill>
                  <a:schemeClr val="dk1"/>
                </a:solidFill>
                <a:latin typeface="Montserrat"/>
                <a:ea typeface="Montserrat"/>
                <a:cs typeface="Montserrat"/>
                <a:sym typeface="Montserrat"/>
              </a:rPr>
              <a:t>.</a:t>
            </a:r>
            <a:endParaRPr sz="1200">
              <a:solidFill>
                <a:schemeClr val="dk1"/>
              </a:solidFill>
              <a:latin typeface="Montserrat"/>
              <a:ea typeface="Montserrat"/>
              <a:cs typeface="Montserrat"/>
              <a:sym typeface="Montserrat"/>
            </a:endParaRPr>
          </a:p>
          <a:p>
            <a:pPr indent="-191588" lvl="0" marL="191588" rtl="0" algn="just">
              <a:spcBef>
                <a:spcPts val="0"/>
              </a:spcBef>
              <a:spcAft>
                <a:spcPts val="0"/>
              </a:spcAft>
              <a:buClr>
                <a:schemeClr val="dk1"/>
              </a:buClr>
              <a:buSzPts val="1200"/>
              <a:buFont typeface="Noto Sans Symbols"/>
              <a:buChar char="▪"/>
            </a:pPr>
            <a:r>
              <a:rPr lang="en" sz="1200">
                <a:solidFill>
                  <a:schemeClr val="dk1"/>
                </a:solidFill>
                <a:latin typeface="Montserrat"/>
                <a:ea typeface="Montserrat"/>
                <a:cs typeface="Montserrat"/>
                <a:sym typeface="Montserrat"/>
              </a:rPr>
              <a:t>They can be </a:t>
            </a:r>
            <a:r>
              <a:rPr b="1" lang="en" sz="1200">
                <a:solidFill>
                  <a:schemeClr val="dk1"/>
                </a:solidFill>
                <a:latin typeface="Montserrat"/>
                <a:ea typeface="Montserrat"/>
                <a:cs typeface="Montserrat"/>
                <a:sym typeface="Montserrat"/>
              </a:rPr>
              <a:t>legally valuable</a:t>
            </a:r>
            <a:r>
              <a:rPr lang="en" sz="1200">
                <a:solidFill>
                  <a:schemeClr val="dk1"/>
                </a:solidFill>
                <a:latin typeface="Montserrat"/>
                <a:ea typeface="Montserrat"/>
                <a:cs typeface="Montserrat"/>
                <a:sym typeface="Montserrat"/>
              </a:rPr>
              <a:t> if they are needed to provide evidence of the legal rights or obligations of the government or its citizens, or to ensure compliance with laws and regulations.</a:t>
            </a:r>
            <a:endParaRPr sz="1200">
              <a:solidFill>
                <a:schemeClr val="dk1"/>
              </a:solidFill>
              <a:latin typeface="Montserrat"/>
              <a:ea typeface="Montserrat"/>
              <a:cs typeface="Montserrat"/>
              <a:sym typeface="Montserrat"/>
            </a:endParaRPr>
          </a:p>
          <a:p>
            <a:pPr indent="-191588" lvl="0" marL="191588" rtl="0" algn="just">
              <a:spcBef>
                <a:spcPts val="0"/>
              </a:spcBef>
              <a:spcAft>
                <a:spcPts val="0"/>
              </a:spcAft>
              <a:buClr>
                <a:schemeClr val="dk1"/>
              </a:buClr>
              <a:buSzPts val="1200"/>
              <a:buFont typeface="Noto Sans Symbols"/>
              <a:buChar char="▪"/>
            </a:pPr>
            <a:r>
              <a:rPr lang="en" sz="1200">
                <a:solidFill>
                  <a:schemeClr val="dk1"/>
                </a:solidFill>
                <a:latin typeface="Montserrat"/>
                <a:ea typeface="Montserrat"/>
                <a:cs typeface="Montserrat"/>
                <a:sym typeface="Montserrat"/>
              </a:rPr>
              <a:t>They can be </a:t>
            </a:r>
            <a:r>
              <a:rPr b="1" lang="en" sz="1200">
                <a:solidFill>
                  <a:schemeClr val="dk1"/>
                </a:solidFill>
                <a:latin typeface="Montserrat"/>
                <a:ea typeface="Montserrat"/>
                <a:cs typeface="Montserrat"/>
                <a:sym typeface="Montserrat"/>
              </a:rPr>
              <a:t>historically valuable</a:t>
            </a:r>
            <a:r>
              <a:rPr lang="en" sz="1200">
                <a:solidFill>
                  <a:schemeClr val="dk1"/>
                </a:solidFill>
                <a:latin typeface="Montserrat"/>
                <a:ea typeface="Montserrat"/>
                <a:cs typeface="Montserrat"/>
                <a:sym typeface="Montserrat"/>
              </a:rPr>
              <a:t> if they contain information that documents the history of government or the community. </a:t>
            </a:r>
            <a:endParaRPr sz="1200">
              <a:solidFill>
                <a:schemeClr val="dk1"/>
              </a:solidFill>
              <a:latin typeface="Montserrat"/>
              <a:ea typeface="Montserrat"/>
              <a:cs typeface="Montserrat"/>
              <a:sym typeface="Montserrat"/>
            </a:endParaRPr>
          </a:p>
          <a:p>
            <a:pPr indent="0" lvl="0" marL="0" rtl="0" algn="just">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just">
              <a:spcBef>
                <a:spcPts val="0"/>
              </a:spcBef>
              <a:spcAft>
                <a:spcPts val="0"/>
              </a:spcAft>
              <a:buClr>
                <a:schemeClr val="dk1"/>
              </a:buClr>
              <a:buFont typeface="Arial"/>
              <a:buNone/>
            </a:pPr>
            <a:r>
              <a:rPr b="1" lang="en" sz="1200">
                <a:solidFill>
                  <a:schemeClr val="dk1"/>
                </a:solidFill>
                <a:latin typeface="Montserrat"/>
                <a:ea typeface="Montserrat"/>
                <a:cs typeface="Montserrat"/>
                <a:sym typeface="Montserrat"/>
              </a:rPr>
              <a:t>Records with historical value become part of the historical record of the state after their administrative, fiscal, and/or legal purposes have been served. </a:t>
            </a:r>
            <a:endParaRPr i="1" sz="1200">
              <a:solidFill>
                <a:schemeClr val="dk1"/>
              </a:solidFill>
              <a:latin typeface="Montserrat"/>
              <a:ea typeface="Montserrat"/>
              <a:cs typeface="Montserrat"/>
              <a:sym typeface="Montserra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ceb0aa2f61_0_4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ceb0aa2f61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Using our earlier example of contract records, here is how this one record type might be appraised differently by the various people involved in its use: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200">
                <a:solidFill>
                  <a:schemeClr val="dk1"/>
                </a:solidFill>
                <a:latin typeface="Montserrat"/>
                <a:ea typeface="Montserrat"/>
                <a:cs typeface="Montserrat"/>
                <a:sym typeface="Montserrat"/>
              </a:rPr>
              <a:t>Contract example:</a:t>
            </a:r>
            <a:r>
              <a:rPr lang="en"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rPr b="1" lang="en" sz="1200">
                <a:solidFill>
                  <a:schemeClr val="dk1"/>
                </a:solidFill>
                <a:latin typeface="Montserrat"/>
                <a:ea typeface="Montserrat"/>
                <a:cs typeface="Montserrat"/>
                <a:sym typeface="Montserrat"/>
              </a:rPr>
              <a:t>Purchasing Team  </a:t>
            </a:r>
            <a:r>
              <a:rPr lang="en" sz="1200">
                <a:solidFill>
                  <a:schemeClr val="dk1"/>
                </a:solidFill>
                <a:latin typeface="Montserrat"/>
                <a:ea typeface="Montserrat"/>
                <a:cs typeface="Montserrat"/>
                <a:sym typeface="Montserrat"/>
              </a:rPr>
              <a:t>- For the sake of our example let’s say that our Purchasing Team is in charge of negotiating a contract with a vendor. The team draws up a contract for a needed service, this creating our record. The Purchasing Team has a need to use the record only until the service is provided and then they have little administrative need for the record. (Let’s say it takes </a:t>
            </a:r>
            <a:r>
              <a:rPr b="1" lang="en" sz="1200">
                <a:solidFill>
                  <a:schemeClr val="dk1"/>
                </a:solidFill>
                <a:latin typeface="Montserrat"/>
                <a:ea typeface="Montserrat"/>
                <a:cs typeface="Montserrat"/>
                <a:sym typeface="Montserrat"/>
              </a:rPr>
              <a:t>one year</a:t>
            </a:r>
            <a:r>
              <a:rPr lang="en" sz="1200">
                <a:solidFill>
                  <a:schemeClr val="dk1"/>
                </a:solidFill>
                <a:latin typeface="Montserrat"/>
                <a:ea typeface="Montserrat"/>
                <a:cs typeface="Montserrat"/>
                <a:sym typeface="Montserrat"/>
              </a:rPr>
              <a:t> for our vendor to execute our service) </a:t>
            </a:r>
            <a:endParaRPr sz="12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rPr b="1" lang="en" sz="1200">
                <a:solidFill>
                  <a:schemeClr val="dk1"/>
                </a:solidFill>
                <a:latin typeface="Montserrat"/>
                <a:ea typeface="Montserrat"/>
                <a:cs typeface="Montserrat"/>
                <a:sym typeface="Montserrat"/>
              </a:rPr>
              <a:t>Legal Team</a:t>
            </a:r>
            <a:r>
              <a:rPr lang="en" sz="1200">
                <a:solidFill>
                  <a:schemeClr val="dk1"/>
                </a:solidFill>
                <a:latin typeface="Montserrat"/>
                <a:ea typeface="Montserrat"/>
                <a:cs typeface="Montserrat"/>
                <a:sym typeface="Montserrat"/>
              </a:rPr>
              <a:t> - After creating the contract our Purchasing Team passes the record to the legal team to review it for terms and conditions and to ensure it complies with the law.  The legal team wants to keep the contract to ensure that they have it to review in case the contracted service isn’t done correctly and they need to negotiate or sue. Let’s say the statute of limitations is </a:t>
            </a:r>
            <a:r>
              <a:rPr b="1" lang="en" sz="1200">
                <a:solidFill>
                  <a:schemeClr val="dk1"/>
                </a:solidFill>
                <a:latin typeface="Montserrat"/>
                <a:ea typeface="Montserrat"/>
                <a:cs typeface="Montserrat"/>
                <a:sym typeface="Montserrat"/>
              </a:rPr>
              <a:t>7 years</a:t>
            </a:r>
            <a:r>
              <a:rPr lang="en" sz="1200">
                <a:solidFill>
                  <a:schemeClr val="dk1"/>
                </a:solidFill>
                <a:latin typeface="Montserrat"/>
                <a:ea typeface="Montserrat"/>
                <a:cs typeface="Montserrat"/>
                <a:sym typeface="Montserrat"/>
              </a:rPr>
              <a:t> for this service. So our Legal Team wants the contract around for that entire period of time after the contract expires. </a:t>
            </a:r>
            <a:endParaRPr sz="12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rPr b="1" lang="en" sz="1200">
                <a:solidFill>
                  <a:schemeClr val="dk1"/>
                </a:solidFill>
                <a:latin typeface="Montserrat"/>
                <a:ea typeface="Montserrat"/>
                <a:cs typeface="Montserrat"/>
                <a:sym typeface="Montserrat"/>
              </a:rPr>
              <a:t>Finance Team</a:t>
            </a:r>
            <a:r>
              <a:rPr lang="en" sz="1200">
                <a:solidFill>
                  <a:schemeClr val="dk1"/>
                </a:solidFill>
                <a:latin typeface="Montserrat"/>
                <a:ea typeface="Montserrat"/>
                <a:cs typeface="Montserrat"/>
                <a:sym typeface="Montserrat"/>
              </a:rPr>
              <a:t> - Lastly our contract gets passed along to the Finance Team for review, as evidence of how much to pay the service provider. They want to keep the contract around for</a:t>
            </a:r>
            <a:r>
              <a:rPr b="1" lang="en" sz="1200">
                <a:solidFill>
                  <a:schemeClr val="dk1"/>
                </a:solidFill>
                <a:latin typeface="Montserrat"/>
                <a:ea typeface="Montserrat"/>
                <a:cs typeface="Montserrat"/>
                <a:sym typeface="Montserrat"/>
              </a:rPr>
              <a:t> 4 years</a:t>
            </a:r>
            <a:r>
              <a:rPr lang="en" sz="1200">
                <a:solidFill>
                  <a:schemeClr val="dk1"/>
                </a:solidFill>
                <a:latin typeface="Montserrat"/>
                <a:ea typeface="Montserrat"/>
                <a:cs typeface="Montserrat"/>
                <a:sym typeface="Montserrat"/>
              </a:rPr>
              <a:t> in case they are audited and need to provide proof of why they paid the service provider. </a:t>
            </a:r>
            <a:endParaRPr sz="12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i="1"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i="1" lang="en" sz="1200">
                <a:solidFill>
                  <a:schemeClr val="dk1"/>
                </a:solidFill>
                <a:latin typeface="Montserrat"/>
                <a:ea typeface="Montserrat"/>
                <a:cs typeface="Montserrat"/>
                <a:sym typeface="Montserrat"/>
              </a:rPr>
              <a:t>Despite its various uses - </a:t>
            </a:r>
            <a:r>
              <a:rPr b="1" i="1" lang="en" sz="1200">
                <a:solidFill>
                  <a:schemeClr val="dk1"/>
                </a:solidFill>
                <a:latin typeface="Montserrat"/>
                <a:ea typeface="Montserrat"/>
                <a:cs typeface="Montserrat"/>
                <a:sym typeface="Montserrat"/>
              </a:rPr>
              <a:t>we keep the records for 7 years after it expires</a:t>
            </a:r>
            <a:r>
              <a:rPr i="1" lang="en" sz="1200">
                <a:solidFill>
                  <a:schemeClr val="dk1"/>
                </a:solidFill>
                <a:latin typeface="Montserrat"/>
                <a:ea typeface="Montserrat"/>
                <a:cs typeface="Montserrat"/>
                <a:sym typeface="Montserrat"/>
              </a:rPr>
              <a:t> to meet its longest need. In this case a </a:t>
            </a:r>
            <a:r>
              <a:rPr b="1" i="1" lang="en" sz="1200">
                <a:solidFill>
                  <a:schemeClr val="dk1"/>
                </a:solidFill>
                <a:latin typeface="Montserrat"/>
                <a:ea typeface="Montserrat"/>
                <a:cs typeface="Montserrat"/>
                <a:sym typeface="Montserrat"/>
              </a:rPr>
              <a:t>legal need</a:t>
            </a:r>
            <a:r>
              <a:rPr i="1" lang="en" sz="1200">
                <a:solidFill>
                  <a:schemeClr val="dk1"/>
                </a:solidFill>
                <a:latin typeface="Montserrat"/>
                <a:ea typeface="Montserrat"/>
                <a:cs typeface="Montserrat"/>
                <a:sym typeface="Montserrat"/>
              </a:rPr>
              <a:t> </a:t>
            </a:r>
            <a:endParaRPr i="1" sz="1700">
              <a:solidFill>
                <a:srgbClr val="70707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ceb0aa2f61_0_4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ceb0aa2f61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After we determine how long to keep a record, </a:t>
            </a:r>
            <a:r>
              <a:rPr b="1" lang="en" sz="1200">
                <a:solidFill>
                  <a:schemeClr val="dk1"/>
                </a:solidFill>
                <a:latin typeface="Montserrat"/>
                <a:ea typeface="Montserrat"/>
                <a:cs typeface="Montserrat"/>
                <a:sym typeface="Montserrat"/>
              </a:rPr>
              <a:t>we want to get the retention and disposition authorized and documented in an official way. A collection of these retention rules is called a records retention schedule</a:t>
            </a:r>
            <a:r>
              <a:rPr lang="en"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Montserrat"/>
                <a:ea typeface="Montserrat"/>
                <a:cs typeface="Montserrat"/>
                <a:sym typeface="Montserrat"/>
              </a:rPr>
              <a:t>You can see the approved retention and disposition for our vendor contract records is part of the profile for this record series. “Retain for 7 years after expiration of contractual agreement, then a disposition of destroy” represents the records-use appraisal we previously discussed.</a:t>
            </a:r>
            <a:r>
              <a:rPr lang="en"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baf736daba_0_39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baf736daba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One of the most important tools for taking care of records is the retention schedule</a:t>
            </a:r>
            <a:r>
              <a:rPr lang="en" sz="1200">
                <a:latin typeface="Montserrat"/>
                <a:ea typeface="Montserrat"/>
                <a:cs typeface="Montserrat"/>
                <a:sym typeface="Montserrat"/>
              </a:rPr>
              <a:t>—</a:t>
            </a:r>
            <a:r>
              <a:rPr i="1" lang="en" sz="1200">
                <a:latin typeface="Montserrat"/>
                <a:ea typeface="Montserrat"/>
                <a:cs typeface="Montserrat"/>
                <a:sym typeface="Montserrat"/>
              </a:rPr>
              <a:t>often called </a:t>
            </a:r>
            <a:r>
              <a:rPr b="1" i="1" lang="en" sz="1200">
                <a:latin typeface="Montserrat"/>
                <a:ea typeface="Montserrat"/>
                <a:cs typeface="Montserrat"/>
                <a:sym typeface="Montserrat"/>
                <a:extLst>
                  <a:ext uri="http://customooxmlschemas.google.com/">
                    <go:slidesCustomData xmlns:go="http://customooxmlschemas.google.com/" textRoundtripDataId="9"/>
                  </a:ext>
                </a:extLst>
              </a:rPr>
              <a:t>disposition authority</a:t>
            </a:r>
            <a:r>
              <a:rPr b="1" lang="en" sz="1200">
                <a:latin typeface="Montserrat"/>
                <a:ea typeface="Montserrat"/>
                <a:cs typeface="Montserrat"/>
                <a:sym typeface="Montserrat"/>
              </a:rPr>
              <a:t>.</a:t>
            </a:r>
            <a:r>
              <a:rPr lang="en" sz="1200">
                <a:latin typeface="Montserrat"/>
                <a:ea typeface="Montserrat"/>
                <a:cs typeface="Montserrat"/>
                <a:sym typeface="Montserrat"/>
              </a:rPr>
              <a:t> Imagine what a grocery store would look and smell like if they rarely got rid of food that hadn’t been purchased or used. Or if there were no “sell by” or “use by” date. In short, </a:t>
            </a:r>
            <a:r>
              <a:rPr b="1" lang="en" sz="1200">
                <a:latin typeface="Montserrat"/>
                <a:ea typeface="Montserrat"/>
                <a:cs typeface="Montserrat"/>
                <a:sym typeface="Montserrat"/>
              </a:rPr>
              <a:t>retention schedules provide us our legal use-by date.</a:t>
            </a:r>
            <a:endParaRPr b="1" sz="1200">
              <a:latin typeface="Montserrat"/>
              <a:ea typeface="Montserrat"/>
              <a:cs typeface="Montserrat"/>
              <a:sym typeface="Montserra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c80e9bb223_0_4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c80e9bb223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The law states that r</a:t>
            </a:r>
            <a:r>
              <a:rPr lang="en" sz="1200">
                <a:solidFill>
                  <a:schemeClr val="dk1"/>
                </a:solidFill>
                <a:latin typeface="Calibri"/>
                <a:ea typeface="Calibri"/>
                <a:cs typeface="Calibri"/>
                <a:sym typeface="Calibri"/>
              </a:rPr>
              <a:t>ecords are property of the state, meaning that their maintenance is governed by statute, it’s not just something any government employee can decide.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The law says it's unlawful to destroy, mutilate, damage, or dispose of records contrary to a properly adopted retention schedule. In fact, to do so is a Class B Misdemeanor. (Utah Code </a:t>
            </a:r>
            <a:r>
              <a:rPr lang="en" sz="1200" u="sng">
                <a:solidFill>
                  <a:schemeClr val="hlink"/>
                </a:solidFill>
                <a:latin typeface="Calibri"/>
                <a:ea typeface="Calibri"/>
                <a:cs typeface="Calibri"/>
                <a:sym typeface="Calibri"/>
                <a:hlinkClick r:id="rId2"/>
              </a:rPr>
              <a:t>63A-12-105</a:t>
            </a: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b707fe8ef6_0_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g3b707fe8ef6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All records must follow approved retention schedules.</a:t>
            </a:r>
            <a:endParaRPr>
              <a:solidFill>
                <a:schemeClr val="dk1"/>
              </a:solidFill>
            </a:endParaRPr>
          </a:p>
          <a:p>
            <a:pPr indent="0" lvl="0" marL="0" rtl="0" algn="l">
              <a:lnSpc>
                <a:spcPct val="115000"/>
              </a:lnSpc>
              <a:spcBef>
                <a:spcPts val="0"/>
              </a:spcBef>
              <a:spcAft>
                <a:spcPts val="0"/>
              </a:spcAft>
              <a:buNone/>
            </a:pPr>
            <a:r>
              <a:rPr lang="en">
                <a:solidFill>
                  <a:schemeClr val="dk1"/>
                </a:solidFill>
              </a:rPr>
              <a:t>Benefits include: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Increased efficiency</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Reduced cost</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Increased transparency</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Reduced risk to personal data</a:t>
            </a:r>
            <a:endParaRPr>
              <a:solidFill>
                <a:schemeClr val="dk1"/>
              </a:solidFill>
            </a:endParaRPr>
          </a:p>
          <a:p>
            <a:pPr indent="0" lvl="0" marL="0" rtl="0" algn="l">
              <a:lnSpc>
                <a:spcPct val="115000"/>
              </a:lnSpc>
              <a:spcBef>
                <a:spcPts val="0"/>
              </a:spcBef>
              <a:spcAft>
                <a:spcPts val="0"/>
              </a:spcAft>
              <a:buNone/>
            </a:pPr>
            <a:r>
              <a:rPr lang="en">
                <a:solidFill>
                  <a:schemeClr val="dk1"/>
                </a:solidFill>
              </a:rPr>
              <a:t>Implementation of retention schedules provides a safe harbor in times of litigation, audit, or data breach</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baf736daba_0_4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g3baf736daba_0_4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a:t>All government records must have a legally approved retention schedule assigned to them to provide disposition authority.  </a:t>
            </a:r>
            <a:r>
              <a:rPr i="1" lang="en"/>
              <a:t>Identifying your governments records series through an inventory process and assigning them an approved retention schedule will ensure you are in c</a:t>
            </a:r>
            <a:r>
              <a:rPr i="1" lang="en">
                <a:extLst>
                  <a:ext uri="http://customooxmlschemas.google.com/">
                    <go:slidesCustomData xmlns:go="http://customooxmlschemas.google.com/" textRoundtripDataId="10"/>
                  </a:ext>
                </a:extLst>
              </a:rPr>
              <a:t>ompliance with this mandate</a:t>
            </a:r>
            <a:r>
              <a:rPr i="1" lang="en"/>
              <a:t>.</a:t>
            </a:r>
            <a:r>
              <a:rPr b="1" lang="en"/>
              <a:t>  The State Archives provides options for finding or getting a legally approved records retention for your records, including: </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 u="sng">
                <a:solidFill>
                  <a:schemeClr val="hlink"/>
                </a:solidFill>
                <a:hlinkClick r:id="rId2"/>
              </a:rPr>
              <a:t>The Records Management Committee (RMC)</a:t>
            </a:r>
            <a:r>
              <a:rPr lang="en"/>
              <a:t>, which is a public board appointed by the Governor’s office that has the responsibility to </a:t>
            </a:r>
            <a:r>
              <a:rPr i="1" lang="en"/>
              <a:t>“review and approve schedules for the retention and disposal of records”</a:t>
            </a:r>
            <a:r>
              <a:rPr lang="en"/>
              <a:t> generated by state and local governmental entities.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6e36e6bbe1_1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36e36e6bbe1_1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Learning Objectives</a:t>
            </a:r>
            <a:endParaRPr/>
          </a:p>
          <a:p>
            <a:pPr indent="-317500" lvl="0" marL="457200" rtl="0" algn="l">
              <a:lnSpc>
                <a:spcPct val="100000"/>
              </a:lnSpc>
              <a:spcBef>
                <a:spcPts val="0"/>
              </a:spcBef>
              <a:spcAft>
                <a:spcPts val="0"/>
              </a:spcAft>
              <a:buSzPts val="1400"/>
              <a:buChar char="●"/>
            </a:pPr>
            <a:r>
              <a:rPr lang="en"/>
              <a:t>Explain basic privacy and records terms</a:t>
            </a:r>
            <a:endParaRPr/>
          </a:p>
          <a:p>
            <a:pPr indent="-317500" lvl="0" marL="457200" rtl="0" algn="l">
              <a:lnSpc>
                <a:spcPct val="100000"/>
              </a:lnSpc>
              <a:spcBef>
                <a:spcPts val="0"/>
              </a:spcBef>
              <a:spcAft>
                <a:spcPts val="0"/>
              </a:spcAft>
              <a:buSzPts val="1400"/>
              <a:buChar char="●"/>
            </a:pPr>
            <a:r>
              <a:rPr lang="en"/>
              <a:t>Describe the records or data lifecycle and role that retention schedules play</a:t>
            </a:r>
            <a:endParaRPr/>
          </a:p>
          <a:p>
            <a:pPr indent="-317500" lvl="0" marL="457200" rtl="0" algn="l">
              <a:lnSpc>
                <a:spcPct val="100000"/>
              </a:lnSpc>
              <a:spcBef>
                <a:spcPts val="0"/>
              </a:spcBef>
              <a:spcAft>
                <a:spcPts val="0"/>
              </a:spcAft>
              <a:buSzPts val="1400"/>
              <a:buChar char="●"/>
            </a:pPr>
            <a:r>
              <a:rPr lang="en"/>
              <a:t>Understand your record series obligations</a:t>
            </a:r>
            <a:endParaRPr/>
          </a:p>
          <a:p>
            <a:pPr indent="-317500" lvl="0" marL="457200" rtl="0" algn="l">
              <a:lnSpc>
                <a:spcPct val="100000"/>
              </a:lnSpc>
              <a:spcBef>
                <a:spcPts val="0"/>
              </a:spcBef>
              <a:spcAft>
                <a:spcPts val="0"/>
              </a:spcAft>
              <a:buSzPts val="1400"/>
              <a:buChar char="●"/>
            </a:pPr>
            <a:r>
              <a:rPr lang="en"/>
              <a:t>Locate helpful resources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baf736daba_0_4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baf736daba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i="1" lang="en">
                <a:solidFill>
                  <a:schemeClr val="dk1"/>
                </a:solidFill>
                <a:latin typeface="Montserrat"/>
                <a:ea typeface="Montserrat"/>
                <a:cs typeface="Montserrat"/>
                <a:sym typeface="Montserrat"/>
              </a:rPr>
              <a:t>The Records Management Committee, or RMC,</a:t>
            </a:r>
            <a:r>
              <a:rPr lang="en">
                <a:solidFill>
                  <a:schemeClr val="dk1"/>
                </a:solidFill>
                <a:latin typeface="Montserrat"/>
                <a:ea typeface="Montserrat"/>
                <a:cs typeface="Montserrat"/>
                <a:sym typeface="Montserrat"/>
              </a:rPr>
              <a:t> reviews and approves </a:t>
            </a:r>
            <a:r>
              <a:rPr b="1" lang="en" u="sng">
                <a:solidFill>
                  <a:schemeClr val="hlink"/>
                </a:solidFill>
                <a:latin typeface="Montserrat"/>
                <a:ea typeface="Montserrat"/>
                <a:cs typeface="Montserrat"/>
                <a:sym typeface="Montserrat"/>
                <a:hlinkClick r:id="rId2"/>
              </a:rPr>
              <a:t>the </a:t>
            </a:r>
            <a:r>
              <a:rPr b="1" lang="en" u="sng">
                <a:solidFill>
                  <a:schemeClr val="hlink"/>
                </a:solidFill>
                <a:latin typeface="Montserrat"/>
                <a:ea typeface="Montserrat"/>
                <a:cs typeface="Montserrat"/>
                <a:sym typeface="Montserrat"/>
                <a:hlinkClick r:id="rId3"/>
                <a:extLst>
                  <a:ext uri="http://customooxmlschemas.google.com/">
                    <go:slidesCustomData xmlns:go="http://customooxmlschemas.google.com/" textRoundtripDataId="11"/>
                  </a:ext>
                </a:extLst>
              </a:rPr>
              <a:t>general retention schedule</a:t>
            </a:r>
            <a:r>
              <a:rPr b="1" lang="en">
                <a:solidFill>
                  <a:schemeClr val="dk1"/>
                </a:solidFill>
                <a:latin typeface="Montserrat"/>
                <a:ea typeface="Montserrat"/>
                <a:cs typeface="Montserrat"/>
                <a:sym typeface="Montserrat"/>
              </a:rPr>
              <a:t> the State Archives has the responsibility to keep as outlined in the law.</a:t>
            </a:r>
            <a:r>
              <a:rPr lang="en">
                <a:solidFill>
                  <a:schemeClr val="dk1"/>
                </a:solidFill>
                <a:latin typeface="Montserrat"/>
                <a:ea typeface="Montserrat"/>
                <a:cs typeface="Montserrat"/>
                <a:sym typeface="Montserrat"/>
              </a:rPr>
              <a:t> This tool can assist agencies to quickly identify pre-approved</a:t>
            </a:r>
            <a:r>
              <a:rPr b="1" lang="en">
                <a:solidFill>
                  <a:schemeClr val="dk1"/>
                </a:solidFill>
                <a:latin typeface="Montserrat"/>
                <a:ea typeface="Montserrat"/>
                <a:cs typeface="Montserrat"/>
                <a:sym typeface="Montserrat"/>
              </a:rPr>
              <a:t> disposition authorizations </a:t>
            </a:r>
            <a:r>
              <a:rPr lang="en">
                <a:solidFill>
                  <a:schemeClr val="dk1"/>
                </a:solidFill>
                <a:latin typeface="Montserrat"/>
                <a:ea typeface="Montserrat"/>
                <a:cs typeface="Montserrat"/>
                <a:sym typeface="Montserrat"/>
              </a:rPr>
              <a:t>for commonly created government records.  If you have not identified the retention schedules your government records are following, </a:t>
            </a:r>
            <a:r>
              <a:rPr lang="en">
                <a:solidFill>
                  <a:schemeClr val="dk1"/>
                </a:solidFill>
                <a:latin typeface="Montserrat"/>
                <a:ea typeface="Montserrat"/>
                <a:cs typeface="Montserrat"/>
                <a:sym typeface="Montserrat"/>
                <a:extLst>
                  <a:ext uri="http://customooxmlschemas.google.com/">
                    <go:slidesCustomData xmlns:go="http://customooxmlschemas.google.com/" textRoundtripDataId="12"/>
                  </a:ext>
                </a:extLst>
              </a:rPr>
              <a:t>it is assumed that they are subject to the general records retention </a:t>
            </a:r>
            <a:r>
              <a:rPr lang="en">
                <a:solidFill>
                  <a:schemeClr val="dk1"/>
                </a:solidFill>
                <a:latin typeface="Montserrat"/>
                <a:ea typeface="Montserrat"/>
                <a:cs typeface="Montserrat"/>
                <a:sym typeface="Montserrat"/>
              </a:rPr>
              <a:t>schedule. </a:t>
            </a:r>
            <a:r>
              <a:rPr b="1" lang="en">
                <a:solidFill>
                  <a:schemeClr val="dk1"/>
                </a:solidFill>
                <a:latin typeface="Montserrat"/>
                <a:ea typeface="Montserrat"/>
                <a:cs typeface="Montserrat"/>
                <a:sym typeface="Montserrat"/>
              </a:rPr>
              <a:t>Once a general records retention is approved, it is considered active and supersedes all previous versions of that schedule.</a:t>
            </a:r>
            <a:r>
              <a:rPr lang="en">
                <a:solidFill>
                  <a:schemeClr val="dk1"/>
                </a:solidFill>
                <a:latin typeface="Montserrat"/>
                <a:ea typeface="Montserrat"/>
                <a:cs typeface="Montserrat"/>
                <a:sym typeface="Montserrat"/>
              </a:rPr>
              <a:t> The Archives will send out draft schedules to </a:t>
            </a:r>
            <a:r>
              <a:rPr i="1" lang="en">
                <a:solidFill>
                  <a:schemeClr val="dk1"/>
                </a:solidFill>
                <a:latin typeface="Montserrat"/>
                <a:ea typeface="Montserrat"/>
                <a:cs typeface="Montserrat"/>
                <a:sym typeface="Montserrat"/>
              </a:rPr>
              <a:t>Appointed Records Officers</a:t>
            </a:r>
            <a:r>
              <a:rPr lang="en">
                <a:solidFill>
                  <a:schemeClr val="dk1"/>
                </a:solidFill>
                <a:latin typeface="Montserrat"/>
                <a:ea typeface="Montserrat"/>
                <a:cs typeface="Montserrat"/>
                <a:sym typeface="Montserrat"/>
              </a:rPr>
              <a:t> prior to their review and approval by the </a:t>
            </a:r>
            <a:r>
              <a:rPr i="1" lang="en">
                <a:solidFill>
                  <a:schemeClr val="dk1"/>
                </a:solidFill>
                <a:latin typeface="Montserrat"/>
                <a:ea typeface="Montserrat"/>
                <a:cs typeface="Montserrat"/>
                <a:sym typeface="Montserrat"/>
              </a:rPr>
              <a:t>RMC</a:t>
            </a:r>
            <a:r>
              <a:rPr lang="en">
                <a:solidFill>
                  <a:schemeClr val="dk1"/>
                </a:solidFill>
                <a:latin typeface="Montserrat"/>
                <a:ea typeface="Montserrat"/>
                <a:cs typeface="Montserrat"/>
                <a:sym typeface="Montserrat"/>
              </a:rPr>
              <a:t>. </a:t>
            </a:r>
            <a:r>
              <a:rPr b="1" lang="en">
                <a:solidFill>
                  <a:schemeClr val="dk1"/>
                </a:solidFill>
                <a:latin typeface="Montserrat"/>
                <a:ea typeface="Montserrat"/>
                <a:cs typeface="Montserrat"/>
                <a:sym typeface="Montserrat"/>
              </a:rPr>
              <a:t>So</a:t>
            </a:r>
            <a:r>
              <a:rPr lang="en">
                <a:solidFill>
                  <a:schemeClr val="dk1"/>
                </a:solidFill>
                <a:latin typeface="Montserrat"/>
                <a:ea typeface="Montserrat"/>
                <a:cs typeface="Montserrat"/>
                <a:sym typeface="Montserrat"/>
              </a:rPr>
              <a:t> </a:t>
            </a:r>
            <a:r>
              <a:rPr b="1" lang="en">
                <a:solidFill>
                  <a:schemeClr val="dk1"/>
                </a:solidFill>
                <a:latin typeface="Montserrat"/>
                <a:ea typeface="Montserrat"/>
                <a:cs typeface="Montserrat"/>
                <a:sym typeface="Montserrat"/>
                <a:extLst>
                  <a:ext uri="http://customooxmlschemas.google.com/">
                    <go:slidesCustomData xmlns:go="http://customooxmlschemas.google.com/" textRoundtripDataId="13"/>
                  </a:ext>
                </a:extLst>
              </a:rPr>
              <a:t>make sure your ARO contact info</a:t>
            </a:r>
            <a:r>
              <a:rPr b="1" lang="en">
                <a:solidFill>
                  <a:schemeClr val="dk1"/>
                </a:solidFill>
                <a:latin typeface="Montserrat"/>
                <a:ea typeface="Montserrat"/>
                <a:cs typeface="Montserrat"/>
                <a:sym typeface="Montserrat"/>
              </a:rPr>
              <a:t> is up to date so you are in the know about new and updated schedules. </a:t>
            </a:r>
            <a:endParaRPr b="1" sz="1000">
              <a:solidFill>
                <a:srgbClr val="434343"/>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baf736daba_0_4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baf736daba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Montserrat"/>
                <a:ea typeface="Montserrat"/>
                <a:cs typeface="Montserrat"/>
                <a:sym typeface="Montserrat"/>
              </a:rPr>
              <a:t>If the </a:t>
            </a:r>
            <a:r>
              <a:rPr i="1" lang="en" sz="1000">
                <a:latin typeface="Montserrat"/>
                <a:ea typeface="Montserrat"/>
                <a:cs typeface="Montserrat"/>
                <a:sym typeface="Montserrat"/>
              </a:rPr>
              <a:t>general records retention schedule</a:t>
            </a:r>
            <a:r>
              <a:rPr lang="en" sz="1000">
                <a:latin typeface="Montserrat"/>
                <a:ea typeface="Montserrat"/>
                <a:cs typeface="Montserrat"/>
                <a:sym typeface="Montserrat"/>
              </a:rPr>
              <a:t> </a:t>
            </a:r>
            <a:r>
              <a:rPr b="1" lang="en" sz="1000">
                <a:latin typeface="Montserrat"/>
                <a:ea typeface="Montserrat"/>
                <a:cs typeface="Montserrat"/>
                <a:sym typeface="Montserrat"/>
              </a:rPr>
              <a:t>doesn’t have a sufficient retention period to suit your disposition needs</a:t>
            </a:r>
            <a:r>
              <a:rPr lang="en" sz="1000">
                <a:latin typeface="Montserrat"/>
                <a:ea typeface="Montserrat"/>
                <a:cs typeface="Montserrat"/>
                <a:sym typeface="Montserrat"/>
              </a:rPr>
              <a:t> you have options for creating one that is </a:t>
            </a:r>
            <a:r>
              <a:rPr b="1" lang="en" sz="1000">
                <a:latin typeface="Montserrat"/>
                <a:ea typeface="Montserrat"/>
                <a:cs typeface="Montserrat"/>
                <a:sym typeface="Montserrat"/>
              </a:rPr>
              <a:t>unique to the records series you have identified</a:t>
            </a:r>
            <a:r>
              <a:rPr lang="en" sz="1000">
                <a:latin typeface="Montserrat"/>
                <a:ea typeface="Montserrat"/>
                <a:cs typeface="Montserrat"/>
                <a:sym typeface="Montserrat"/>
              </a:rPr>
              <a:t>. You can </a:t>
            </a:r>
            <a:r>
              <a:rPr b="1" lang="en" sz="1000">
                <a:latin typeface="Montserrat"/>
                <a:ea typeface="Montserrat"/>
                <a:cs typeface="Montserrat"/>
                <a:sym typeface="Montserrat"/>
              </a:rPr>
              <a:t>create a </a:t>
            </a:r>
            <a:r>
              <a:rPr b="1" lang="en" sz="1000">
                <a:latin typeface="Montserrat"/>
                <a:ea typeface="Montserrat"/>
                <a:cs typeface="Montserrat"/>
                <a:sym typeface="Montserrat"/>
                <a:extLst>
                  <a:ext uri="http://customooxmlschemas.google.com/">
                    <go:slidesCustomData xmlns:go="http://customooxmlschemas.google.com/" textRoundtripDataId="14"/>
                  </a:ext>
                </a:extLst>
              </a:rPr>
              <a:t>records-series specific retention</a:t>
            </a:r>
            <a:r>
              <a:rPr b="1" lang="en" sz="1000">
                <a:latin typeface="Montserrat"/>
                <a:ea typeface="Montserrat"/>
                <a:cs typeface="Montserrat"/>
                <a:sym typeface="Montserrat"/>
              </a:rPr>
              <a:t> schedule approved through the Records</a:t>
            </a:r>
            <a:r>
              <a:rPr b="1" lang="en" sz="1000" u="sng">
                <a:latin typeface="Montserrat"/>
                <a:ea typeface="Montserrat"/>
                <a:cs typeface="Montserrat"/>
                <a:sym typeface="Montserrat"/>
              </a:rPr>
              <a:t> </a:t>
            </a:r>
            <a:r>
              <a:rPr b="1" lang="en" sz="1000">
                <a:latin typeface="Montserrat"/>
                <a:ea typeface="Montserrat"/>
                <a:cs typeface="Montserrat"/>
                <a:sym typeface="Montserrat"/>
              </a:rPr>
              <a:t>Management Committee</a:t>
            </a:r>
            <a:r>
              <a:rPr lang="en" sz="1000">
                <a:latin typeface="Montserrat"/>
                <a:ea typeface="Montserrat"/>
                <a:cs typeface="Montserrat"/>
                <a:sym typeface="Montserrat"/>
              </a:rPr>
              <a:t> </a:t>
            </a:r>
            <a:endParaRPr sz="1000">
              <a:latin typeface="Montserrat"/>
              <a:ea typeface="Montserrat"/>
              <a:cs typeface="Montserrat"/>
              <a:sym typeface="Montserra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b7d371ada1_0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g3b7d371ada1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Local government agencies have one additional option: </a:t>
            </a:r>
            <a:endParaRPr/>
          </a:p>
          <a:p>
            <a:pPr indent="0" lvl="0" marL="0" rtl="0" algn="l">
              <a:spcBef>
                <a:spcPts val="0"/>
              </a:spcBef>
              <a:spcAft>
                <a:spcPts val="0"/>
              </a:spcAft>
              <a:buClr>
                <a:schemeClr val="dk1"/>
              </a:buClr>
              <a:buSzPts val="1100"/>
              <a:buFont typeface="Arial"/>
              <a:buNone/>
            </a:pPr>
            <a:r>
              <a:rPr lang="en"/>
              <a:t>Political subdivisions may adopt an ordinance or policy relating to information practices including  classification, designation, access, denials, segregation, appeals, management, retention and amendment of records, per 63G-2-701. </a:t>
            </a:r>
            <a:endParaRPr/>
          </a:p>
          <a:p>
            <a:pPr indent="0" lvl="0" marL="0" rtl="0" algn="l">
              <a:spcBef>
                <a:spcPts val="0"/>
              </a:spcBef>
              <a:spcAft>
                <a:spcPts val="0"/>
              </a:spcAft>
              <a:buClr>
                <a:schemeClr val="dk1"/>
              </a:buClr>
              <a:buSzPts val="1100"/>
              <a:buFont typeface="Arial"/>
              <a:buNone/>
            </a:pPr>
            <a:r>
              <a:rPr lang="en"/>
              <a:t>Any such policy must be filed with DARS no later than 30 days after the policy effective date, per 63G-2-701(2)(e). (See a complete list of policies filed with DARS.)</a:t>
            </a:r>
            <a:endParaRPr/>
          </a:p>
          <a:p>
            <a:pPr indent="0" lvl="0" marL="0" rtl="0" algn="l">
              <a:spcBef>
                <a:spcPts val="0"/>
              </a:spcBef>
              <a:spcAft>
                <a:spcPts val="0"/>
              </a:spcAft>
              <a:buClr>
                <a:schemeClr val="dk1"/>
              </a:buClr>
              <a:buSzPts val="1100"/>
              <a:buFont typeface="Arial"/>
              <a:buNone/>
            </a:pPr>
            <a:r>
              <a:rPr lang="en"/>
              <a: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c091b4d14c_0_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c091b4d14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record series were entered into the DARS system at some point in the past. You do not need to start from scratch. You can look up what's filed under your entity and do a gap analysis.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b7cced98a8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3b7cced98a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Char char="●"/>
            </a:pPr>
            <a:r>
              <a:rPr lang="en">
                <a:solidFill>
                  <a:schemeClr val="dk1"/>
                </a:solidFill>
              </a:rPr>
              <a:t>You can find your record series on the DARS website </a:t>
            </a:r>
            <a:r>
              <a:rPr b="1" lang="en">
                <a:solidFill>
                  <a:schemeClr val="dk1"/>
                </a:solidFill>
              </a:rPr>
              <a:t>if they were reported to us and you worked with us to get them entered into our system.</a:t>
            </a:r>
            <a:endParaRPr b="1">
              <a:solidFill>
                <a:schemeClr val="dk1"/>
              </a:solidFill>
            </a:endParaRPr>
          </a:p>
          <a:p>
            <a:pPr indent="-317500" lvl="0" marL="457200" rtl="0" algn="l">
              <a:spcBef>
                <a:spcPts val="0"/>
              </a:spcBef>
              <a:spcAft>
                <a:spcPts val="0"/>
              </a:spcAft>
              <a:buSzPts val="1400"/>
              <a:buChar char="●"/>
            </a:pPr>
            <a:r>
              <a:rPr lang="en"/>
              <a:t>You may find them in an entity-managed inventory</a:t>
            </a:r>
            <a:endParaRPr/>
          </a:p>
          <a:p>
            <a:pPr indent="-317500" lvl="0" marL="457200" rtl="0" algn="l">
              <a:spcBef>
                <a:spcPts val="0"/>
              </a:spcBef>
              <a:spcAft>
                <a:spcPts val="0"/>
              </a:spcAft>
              <a:buSzPts val="1400"/>
              <a:buChar char="●"/>
            </a:pPr>
            <a:r>
              <a:rPr lang="en"/>
              <a:t>GRS can be useful in helping agencies identify some of the common records they create</a:t>
            </a:r>
            <a:endParaRPr/>
          </a:p>
          <a:p>
            <a:pPr indent="-317500" lvl="0" marL="457200" rtl="0" algn="l">
              <a:spcBef>
                <a:spcPts val="0"/>
              </a:spcBef>
              <a:spcAft>
                <a:spcPts val="0"/>
              </a:spcAft>
              <a:buSzPts val="1400"/>
              <a:buChar char="●"/>
            </a:pPr>
            <a:r>
              <a:rPr lang="en"/>
              <a:t>Local ordinances reported to us are on our website</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b7cced98a8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g3b7cced98a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As you get started on records management, consider all the places that your records may be located. Some types of records or formats are trickier than others: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HR records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Licensing &amp; permitting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IT systems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Structured vs unstructured data</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Offsite storage</a:t>
            </a:r>
            <a:endParaRPr>
              <a:solidFill>
                <a:schemeClr val="dk1"/>
              </a:solidFill>
            </a:endParaRPr>
          </a:p>
          <a:p>
            <a:pPr indent="0" lvl="0" marL="0" rtl="0" algn="l">
              <a:lnSpc>
                <a:spcPct val="115000"/>
              </a:lnSpc>
              <a:spcBef>
                <a:spcPts val="0"/>
              </a:spcBef>
              <a:spcAft>
                <a:spcPts val="0"/>
              </a:spcAft>
              <a:buNone/>
            </a:pPr>
            <a:r>
              <a:rPr lang="en">
                <a:solidFill>
                  <a:schemeClr val="dk1"/>
                </a:solidFill>
              </a:rPr>
              <a:t>What Goes Wrong Most Often</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Shadow systems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Untracked spreadsheets &amp; other unstructured data</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Vendor-managed data</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Over-retention</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Decentralized processes &amp; insufficient standardization create inconsistencies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c80e9bb223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3c80e9bb223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Font typeface="Arial"/>
              <a:buNone/>
            </a:pPr>
            <a:r>
              <a:rPr lang="en"/>
              <a:t>Getting Started</a:t>
            </a:r>
            <a:endParaRPr/>
          </a:p>
          <a:p>
            <a:pPr indent="-317500" lvl="0" marL="457200" rtl="0" algn="l">
              <a:lnSpc>
                <a:spcPct val="100000"/>
              </a:lnSpc>
              <a:spcBef>
                <a:spcPts val="0"/>
              </a:spcBef>
              <a:spcAft>
                <a:spcPts val="0"/>
              </a:spcAft>
              <a:buSzPts val="1400"/>
              <a:buChar char="●"/>
            </a:pPr>
            <a:r>
              <a:rPr lang="en"/>
              <a:t>Identify who is responsible and </a:t>
            </a:r>
            <a:endParaRPr/>
          </a:p>
          <a:p>
            <a:pPr indent="-317500" lvl="1" marL="914400" rtl="0" algn="l">
              <a:lnSpc>
                <a:spcPct val="100000"/>
              </a:lnSpc>
              <a:spcBef>
                <a:spcPts val="0"/>
              </a:spcBef>
              <a:spcAft>
                <a:spcPts val="0"/>
              </a:spcAft>
              <a:buSzPts val="1400"/>
              <a:buChar char="○"/>
            </a:pPr>
            <a:r>
              <a:rPr lang="en"/>
              <a:t>report appointed records officers (AROs) and </a:t>
            </a:r>
            <a:r>
              <a:rPr lang="en">
                <a:solidFill>
                  <a:schemeClr val="dk1"/>
                </a:solidFill>
              </a:rPr>
              <a:t>Chief Administrative Officer (CAOs) to your RIM specialist at DARS.</a:t>
            </a:r>
            <a:endParaRPr/>
          </a:p>
          <a:p>
            <a:pPr indent="-317500" lvl="0" marL="457200" rtl="0" algn="l">
              <a:lnSpc>
                <a:spcPct val="100000"/>
              </a:lnSpc>
              <a:spcBef>
                <a:spcPts val="0"/>
              </a:spcBef>
              <a:spcAft>
                <a:spcPts val="0"/>
              </a:spcAft>
              <a:buSzPts val="1400"/>
              <a:buChar char="●"/>
            </a:pPr>
            <a:r>
              <a:rPr lang="en"/>
              <a:t>Record series inventory complete</a:t>
            </a:r>
            <a:endParaRPr/>
          </a:p>
          <a:p>
            <a:pPr indent="-317500" lvl="0" marL="457200" rtl="0" algn="l">
              <a:lnSpc>
                <a:spcPct val="100000"/>
              </a:lnSpc>
              <a:spcBef>
                <a:spcPts val="0"/>
              </a:spcBef>
              <a:spcAft>
                <a:spcPts val="0"/>
              </a:spcAft>
              <a:buSzPts val="1400"/>
              <a:buChar char="●"/>
            </a:pPr>
            <a:r>
              <a:rPr lang="en"/>
              <a:t>Purpose statements documented</a:t>
            </a:r>
            <a:endParaRPr/>
          </a:p>
          <a:p>
            <a:pPr indent="-317500" lvl="0" marL="457200" rtl="0" algn="l">
              <a:lnSpc>
                <a:spcPct val="100000"/>
              </a:lnSpc>
              <a:spcBef>
                <a:spcPts val="0"/>
              </a:spcBef>
              <a:spcAft>
                <a:spcPts val="0"/>
              </a:spcAft>
              <a:buSzPts val="1400"/>
              <a:buChar char="●"/>
            </a:pPr>
            <a:r>
              <a:rPr lang="en"/>
              <a:t>Retention schedules approved</a:t>
            </a:r>
            <a:endParaRPr/>
          </a:p>
          <a:p>
            <a:pPr indent="-317500" lvl="0" marL="457200" rtl="0" algn="l">
              <a:lnSpc>
                <a:spcPct val="100000"/>
              </a:lnSpc>
              <a:spcBef>
                <a:spcPts val="0"/>
              </a:spcBef>
              <a:spcAft>
                <a:spcPts val="0"/>
              </a:spcAft>
              <a:buSzPts val="1400"/>
              <a:buChar char="●"/>
            </a:pPr>
            <a:r>
              <a:rPr lang="en"/>
              <a:t>Classifications defensible</a:t>
            </a:r>
            <a:endParaRPr/>
          </a:p>
          <a:p>
            <a:pPr indent="0" lvl="0" marL="0" rtl="0" algn="l">
              <a:lnSpc>
                <a:spcPct val="100000"/>
              </a:lnSpc>
              <a:spcBef>
                <a:spcPts val="0"/>
              </a:spcBef>
              <a:spcAft>
                <a:spcPts val="0"/>
              </a:spcAft>
              <a:buNone/>
            </a:pPr>
            <a:r>
              <a:rPr lang="en"/>
              <a:t>Next Steps</a:t>
            </a:r>
            <a:endParaRPr/>
          </a:p>
          <a:p>
            <a:pPr indent="-317500" lvl="0" marL="457200" rtl="0" algn="l">
              <a:lnSpc>
                <a:spcPct val="100000"/>
              </a:lnSpc>
              <a:spcBef>
                <a:spcPts val="0"/>
              </a:spcBef>
              <a:spcAft>
                <a:spcPts val="0"/>
              </a:spcAft>
              <a:buSzPts val="1400"/>
              <a:buChar char="●"/>
            </a:pPr>
            <a:r>
              <a:rPr lang="en"/>
              <a:t>Review high risk record series</a:t>
            </a:r>
            <a:endParaRPr/>
          </a:p>
          <a:p>
            <a:pPr indent="-317500" lvl="0" marL="457200" rtl="0" algn="l">
              <a:lnSpc>
                <a:spcPct val="100000"/>
              </a:lnSpc>
              <a:spcBef>
                <a:spcPts val="0"/>
              </a:spcBef>
              <a:spcAft>
                <a:spcPts val="0"/>
              </a:spcAft>
              <a:buSzPts val="1400"/>
              <a:buChar char="●"/>
            </a:pPr>
            <a:r>
              <a:rPr lang="en"/>
              <a:t>Validate retention and purpose</a:t>
            </a:r>
            <a:endParaRPr/>
          </a:p>
          <a:p>
            <a:pPr indent="-317500" lvl="0" marL="457200" rtl="0" algn="l">
              <a:lnSpc>
                <a:spcPct val="100000"/>
              </a:lnSpc>
              <a:spcBef>
                <a:spcPts val="0"/>
              </a:spcBef>
              <a:spcAft>
                <a:spcPts val="0"/>
              </a:spcAft>
              <a:buSzPts val="1400"/>
              <a:buChar char="●"/>
            </a:pPr>
            <a:r>
              <a:rPr lang="en"/>
              <a:t>Engage Archives or ODP early</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c76615ce4d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c76615ce4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 &amp; Support</a:t>
            </a:r>
            <a:endParaRPr/>
          </a:p>
          <a:p>
            <a:pPr indent="-317500" lvl="0" marL="457200" rtl="0" algn="l">
              <a:spcBef>
                <a:spcPts val="0"/>
              </a:spcBef>
              <a:spcAft>
                <a:spcPts val="0"/>
              </a:spcAft>
              <a:buSzPts val="1400"/>
              <a:buChar char="●"/>
            </a:pPr>
            <a:r>
              <a:rPr lang="en"/>
              <a:t>DARS, aka State Archives</a:t>
            </a:r>
            <a:endParaRPr/>
          </a:p>
          <a:p>
            <a:pPr indent="-317500" lvl="0" marL="457200" rtl="0" algn="l">
              <a:spcBef>
                <a:spcPts val="0"/>
              </a:spcBef>
              <a:spcAft>
                <a:spcPts val="0"/>
              </a:spcAft>
              <a:buSzPts val="1400"/>
              <a:buChar char="●"/>
            </a:pPr>
            <a:r>
              <a:rPr lang="en"/>
              <a:t>Assigned RIM Specialist</a:t>
            </a:r>
            <a:endParaRPr/>
          </a:p>
          <a:p>
            <a:pPr indent="-317500" lvl="0" marL="457200" rtl="0" algn="l">
              <a:spcBef>
                <a:spcPts val="0"/>
              </a:spcBef>
              <a:spcAft>
                <a:spcPts val="0"/>
              </a:spcAft>
              <a:buSzPts val="1400"/>
              <a:buChar char="●"/>
            </a:pPr>
            <a:r>
              <a:rPr lang="en"/>
              <a:t>ODP Website </a:t>
            </a:r>
            <a:endParaRPr/>
          </a:p>
          <a:p>
            <a:pPr indent="-317500" lvl="0" marL="457200" rtl="0" algn="l">
              <a:spcBef>
                <a:spcPts val="0"/>
              </a:spcBef>
              <a:spcAft>
                <a:spcPts val="0"/>
              </a:spcAft>
              <a:buSzPts val="1400"/>
              <a:buChar char="●"/>
            </a:pPr>
            <a:r>
              <a:rPr lang="en"/>
              <a:t>Strategic Privacy Plan Guides</a:t>
            </a:r>
            <a:endParaRPr/>
          </a:p>
          <a:p>
            <a:pPr indent="-317500" lvl="0" marL="457200" rtl="0" algn="l">
              <a:spcBef>
                <a:spcPts val="0"/>
              </a:spcBef>
              <a:spcAft>
                <a:spcPts val="0"/>
              </a:spcAft>
              <a:buSzPts val="1400"/>
              <a:buChar char="●"/>
            </a:pPr>
            <a:r>
              <a:rPr lang="en"/>
              <a:t>Record Series Templates </a:t>
            </a:r>
            <a:endParaRPr/>
          </a:p>
          <a:p>
            <a:pPr indent="-317500" lvl="0" marL="457200" rtl="0" algn="l">
              <a:spcBef>
                <a:spcPts val="0"/>
              </a:spcBef>
              <a:spcAft>
                <a:spcPts val="0"/>
              </a:spcAft>
              <a:buSzPts val="1400"/>
              <a:buChar char="●"/>
            </a:pPr>
            <a:r>
              <a:rPr lang="en"/>
              <a:t>Retention Schedules</a:t>
            </a:r>
            <a:endParaRPr/>
          </a:p>
          <a:p>
            <a:pPr indent="-317500" lvl="0" marL="457200" rtl="0" algn="l">
              <a:spcBef>
                <a:spcPts val="0"/>
              </a:spcBef>
              <a:spcAft>
                <a:spcPts val="0"/>
              </a:spcAft>
              <a:buSzPts val="1400"/>
              <a:buChar char="●"/>
            </a:pPr>
            <a:r>
              <a:rPr lang="en"/>
              <a:t>Inventory Template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d0a5f08ad5_1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g3d0a5f08ad5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b707fe8ef6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3b707fe8ef6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Privacy does not mean secrecy. Government must balance openness with protection of individuals. </a:t>
            </a:r>
            <a:endParaRPr>
              <a:solidFill>
                <a:schemeClr val="dk1"/>
              </a:solidFill>
            </a:endParaRPr>
          </a:p>
          <a:p>
            <a:pPr indent="0" lvl="0" marL="0" rtl="0" algn="l">
              <a:spcBef>
                <a:spcPts val="0"/>
              </a:spcBef>
              <a:spcAft>
                <a:spcPts val="0"/>
              </a:spcAft>
              <a:buClr>
                <a:schemeClr val="dk1"/>
              </a:buClr>
              <a:buSzPts val="1100"/>
              <a:buFont typeface="Arial"/>
              <a:buNone/>
            </a:pPr>
            <a:r>
              <a:rPr lang="en"/>
              <a:t>GRAMA does not allow blanket confidentiality. Privacy protections must be grounded in statute and implemented through records practices.</a:t>
            </a:r>
            <a:endParaRPr/>
          </a:p>
          <a:p>
            <a:pPr indent="-317500" lvl="0" marL="457200" rtl="0" algn="l">
              <a:spcBef>
                <a:spcPts val="0"/>
              </a:spcBef>
              <a:spcAft>
                <a:spcPts val="0"/>
              </a:spcAft>
              <a:buSzPts val="1400"/>
              <a:buChar char="●"/>
            </a:pPr>
            <a:r>
              <a:rPr lang="en"/>
              <a:t>Public access is the default</a:t>
            </a:r>
            <a:endParaRPr/>
          </a:p>
          <a:p>
            <a:pPr indent="-317500" lvl="0" marL="457200" rtl="0" algn="l">
              <a:spcBef>
                <a:spcPts val="0"/>
              </a:spcBef>
              <a:spcAft>
                <a:spcPts val="0"/>
              </a:spcAft>
              <a:buSzPts val="1400"/>
              <a:buChar char="●"/>
            </a:pPr>
            <a:r>
              <a:rPr lang="en"/>
              <a:t>Access restrictions must be justified by statute</a:t>
            </a:r>
            <a:endParaRPr/>
          </a:p>
          <a:p>
            <a:pPr indent="-317500" lvl="1" marL="914400" rtl="0" algn="l">
              <a:spcBef>
                <a:spcPts val="0"/>
              </a:spcBef>
              <a:spcAft>
                <a:spcPts val="0"/>
              </a:spcAft>
              <a:buSzPts val="1400"/>
              <a:buChar char="○"/>
            </a:pPr>
            <a:r>
              <a:rPr lang="en"/>
              <a:t>Private</a:t>
            </a:r>
            <a:endParaRPr/>
          </a:p>
          <a:p>
            <a:pPr indent="-317500" lvl="1" marL="914400" rtl="0" algn="l">
              <a:spcBef>
                <a:spcPts val="0"/>
              </a:spcBef>
              <a:spcAft>
                <a:spcPts val="0"/>
              </a:spcAft>
              <a:buSzPts val="1400"/>
              <a:buChar char="○"/>
            </a:pPr>
            <a:r>
              <a:rPr lang="en"/>
              <a:t>Protected</a:t>
            </a:r>
            <a:endParaRPr/>
          </a:p>
          <a:p>
            <a:pPr indent="-317500" lvl="1" marL="914400" rtl="0" algn="l">
              <a:spcBef>
                <a:spcPts val="0"/>
              </a:spcBef>
              <a:spcAft>
                <a:spcPts val="0"/>
              </a:spcAft>
              <a:buSzPts val="1400"/>
              <a:buChar char="○"/>
            </a:pPr>
            <a:r>
              <a:rPr lang="en"/>
              <a:t>Controlled</a:t>
            </a:r>
            <a:endParaRPr/>
          </a:p>
          <a:p>
            <a:pPr indent="-317500" lvl="1" marL="914400" rtl="0" algn="l">
              <a:spcBef>
                <a:spcPts val="0"/>
              </a:spcBef>
              <a:spcAft>
                <a:spcPts val="0"/>
              </a:spcAft>
              <a:buSzPts val="1400"/>
              <a:buChar char="○"/>
            </a:pPr>
            <a:r>
              <a:rPr lang="en"/>
              <a:t>Exempt (access governed by another statute, such as FERPA or HIPAA)</a:t>
            </a:r>
            <a:endParaRPr>
              <a:solidFill>
                <a:schemeClr val="dk1"/>
              </a:solidFill>
            </a:endParaRPr>
          </a:p>
          <a:p>
            <a:pPr indent="-317500" lvl="0" marL="457200" rtl="0" algn="l">
              <a:spcBef>
                <a:spcPts val="0"/>
              </a:spcBef>
              <a:spcAft>
                <a:spcPts val="0"/>
              </a:spcAft>
              <a:buSzPts val="1400"/>
              <a:buChar char="●"/>
            </a:pPr>
            <a:r>
              <a:rPr lang="en"/>
              <a:t>Personal data requires structured protection</a:t>
            </a:r>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b707fe8ef6_0_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3b707fe8ef6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Documentary material created or kept by government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Prepared, owned, received, or retained by government</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Regardless of format</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Reproducible by electronic or mechanical means</a:t>
            </a:r>
            <a:endParaRPr>
              <a:solidFill>
                <a:schemeClr val="dk1"/>
              </a:solidFill>
            </a:endParaRPr>
          </a:p>
          <a:p>
            <a:pPr indent="0" lvl="0" marL="0" rtl="0" algn="l">
              <a:lnSpc>
                <a:spcPct val="115000"/>
              </a:lnSpc>
              <a:spcBef>
                <a:spcPts val="0"/>
              </a:spcBef>
              <a:spcAft>
                <a:spcPts val="0"/>
              </a:spcAft>
              <a:buNone/>
            </a:pPr>
            <a:r>
              <a:rPr lang="en">
                <a:solidFill>
                  <a:schemeClr val="dk1"/>
                </a:solidFill>
              </a:rPr>
              <a:t>Format does not matter—content and purpose do.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ceb0aa2f61_0_1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ceb0aa2f61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Knowing what is and isn’t a government record will help you make determinations about how long things need to be kept and rules about what can and cannot be accessed.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GRAMA does also list many items </a:t>
            </a:r>
            <a:r>
              <a:rPr b="1" lang="en" sz="1200">
                <a:solidFill>
                  <a:schemeClr val="dk1"/>
                </a:solidFill>
                <a:latin typeface="Montserrat"/>
                <a:ea typeface="Montserrat"/>
                <a:cs typeface="Montserrat"/>
                <a:sym typeface="Montserrat"/>
              </a:rPr>
              <a:t>that are not considered government records</a:t>
            </a:r>
            <a:r>
              <a:rPr lang="en" sz="1200">
                <a:solidFill>
                  <a:schemeClr val="dk1"/>
                </a:solidFill>
                <a:latin typeface="Montserrat"/>
                <a:ea typeface="Montserrat"/>
                <a:cs typeface="Montserrat"/>
                <a:sym typeface="Montserrat"/>
              </a:rPr>
              <a:t> according to the law (even if they sometimes meet the definition of one) Familiarizing yourself with </a:t>
            </a:r>
            <a:r>
              <a:rPr i="1" lang="en" sz="1200" u="sng">
                <a:solidFill>
                  <a:schemeClr val="hlink"/>
                </a:solidFill>
                <a:latin typeface="Montserrat"/>
                <a:ea typeface="Montserrat"/>
                <a:cs typeface="Montserrat"/>
                <a:sym typeface="Montserrat"/>
                <a:hlinkClick r:id="rId2"/>
              </a:rPr>
              <a:t>Utah Code 63G-2-103</a:t>
            </a:r>
            <a:r>
              <a:rPr lang="en" sz="1200">
                <a:solidFill>
                  <a:schemeClr val="dk1"/>
                </a:solidFill>
                <a:latin typeface="Montserrat"/>
                <a:ea typeface="Montserrat"/>
                <a:cs typeface="Montserrat"/>
                <a:sym typeface="Montserrat"/>
              </a:rPr>
              <a:t> will help you know if any of the exceptions apply to your records. You should make note of any citations in the code that apply to you, so you can quickly reference them. </a:t>
            </a:r>
            <a:r>
              <a:rPr b="1" lang="en" sz="1200">
                <a:solidFill>
                  <a:schemeClr val="dk1"/>
                </a:solidFill>
                <a:latin typeface="Montserrat"/>
                <a:ea typeface="Montserrat"/>
                <a:cs typeface="Montserrat"/>
                <a:sym typeface="Montserrat"/>
              </a:rPr>
              <a:t>Some common examples of non-records according to Utah Code include:</a:t>
            </a:r>
            <a:endParaRPr b="1" sz="1200">
              <a:solidFill>
                <a:schemeClr val="dk1"/>
              </a:solidFill>
              <a:latin typeface="Montserrat"/>
              <a:ea typeface="Montserrat"/>
              <a:cs typeface="Montserrat"/>
              <a:sym typeface="Montserrat"/>
            </a:endParaRPr>
          </a:p>
          <a:p>
            <a:pPr indent="-191588" lvl="0" marL="191588"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personal emails, </a:t>
            </a:r>
            <a:endParaRPr sz="1200">
              <a:solidFill>
                <a:schemeClr val="dk1"/>
              </a:solidFill>
              <a:latin typeface="Montserrat"/>
              <a:ea typeface="Montserrat"/>
              <a:cs typeface="Montserrat"/>
              <a:sym typeface="Montserrat"/>
            </a:endParaRPr>
          </a:p>
          <a:p>
            <a:pPr indent="-191588" lvl="0" marL="191588"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temporary drafts created for personal use, </a:t>
            </a:r>
            <a:endParaRPr sz="1200">
              <a:solidFill>
                <a:schemeClr val="dk1"/>
              </a:solidFill>
              <a:latin typeface="Montserrat"/>
              <a:ea typeface="Montserrat"/>
              <a:cs typeface="Montserrat"/>
              <a:sym typeface="Montserrat"/>
            </a:endParaRPr>
          </a:p>
          <a:p>
            <a:pPr indent="-191588" lvl="0" marL="191588"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calendars</a:t>
            </a:r>
            <a:endParaRPr sz="1200">
              <a:solidFill>
                <a:schemeClr val="dk1"/>
              </a:solidFill>
              <a:latin typeface="Montserrat"/>
              <a:ea typeface="Montserrat"/>
              <a:cs typeface="Montserrat"/>
              <a:sym typeface="Montserrat"/>
            </a:endParaRPr>
          </a:p>
          <a:p>
            <a:pPr indent="-191588" lvl="0" marL="191588"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copyrighted books, and </a:t>
            </a:r>
            <a:endParaRPr sz="1200">
              <a:solidFill>
                <a:schemeClr val="dk1"/>
              </a:solidFill>
              <a:latin typeface="Montserrat"/>
              <a:ea typeface="Montserrat"/>
              <a:cs typeface="Montserrat"/>
              <a:sym typeface="Montserrat"/>
            </a:endParaRPr>
          </a:p>
          <a:p>
            <a:pPr indent="-191588" lvl="0" marL="191588"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computer programs.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200">
                <a:solidFill>
                  <a:schemeClr val="dk1"/>
                </a:solidFill>
                <a:latin typeface="Montserrat"/>
                <a:ea typeface="Montserrat"/>
                <a:cs typeface="Montserrat"/>
                <a:sym typeface="Montserrat"/>
              </a:rPr>
              <a:t>This is not an exhaustive list.</a:t>
            </a:r>
            <a:r>
              <a:rPr lang="en" sz="1200">
                <a:solidFill>
                  <a:schemeClr val="dk1"/>
                </a:solidFill>
                <a:latin typeface="Montserrat"/>
                <a:ea typeface="Montserrat"/>
                <a:cs typeface="Montserrat"/>
                <a:sym typeface="Montserrat"/>
              </a:rPr>
              <a:t> So take the time to know what might apply to your unique situation.  </a:t>
            </a:r>
            <a:endParaRPr sz="1200">
              <a:solidFill>
                <a:schemeClr val="dk1"/>
              </a:solidFill>
              <a:latin typeface="Montserrat"/>
              <a:ea typeface="Montserrat"/>
              <a:cs typeface="Montserrat"/>
              <a:sym typeface="Montserra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baf736daba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3baf736daba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R</a:t>
            </a:r>
            <a:r>
              <a:rPr i="1" lang="en">
                <a:solidFill>
                  <a:schemeClr val="dk1"/>
                </a:solidFill>
              </a:rPr>
              <a:t>ecord series = group of records related in a logical way</a:t>
            </a:r>
            <a:r>
              <a:rPr lang="en">
                <a:solidFill>
                  <a:schemeClr val="dk1"/>
                </a:solidFill>
              </a:rPr>
              <a:t>: they may document a particular transaction, function, or subject; and should s</a:t>
            </a:r>
            <a:r>
              <a:rPr i="1" lang="en">
                <a:solidFill>
                  <a:schemeClr val="dk1"/>
                </a:solidFill>
              </a:rPr>
              <a:t>hare a relationship based on how or why they are created or how they get used and maintained over time</a:t>
            </a:r>
            <a:r>
              <a:rPr lang="en">
                <a:solidFill>
                  <a:schemeClr val="dk1"/>
                </a:solidFill>
              </a:rPr>
              <a:t>. Any</a:t>
            </a:r>
            <a:r>
              <a:rPr b="1" lang="en">
                <a:solidFill>
                  <a:schemeClr val="dk1"/>
                </a:solidFill>
              </a:rPr>
              <a:t> records kept together in an identified records series should be retained for the same amount of time, and destroyed together when that time expires.</a:t>
            </a:r>
            <a:r>
              <a:rPr lang="en" sz="1200">
                <a:solidFill>
                  <a:schemeClr val="dk1"/>
                </a:solidFill>
                <a:latin typeface="Montserrat"/>
                <a:ea typeface="Montserrat"/>
                <a:cs typeface="Montserrat"/>
                <a:sym typeface="Montserrat"/>
              </a:rPr>
              <a:t> </a:t>
            </a:r>
            <a:r>
              <a:rPr lang="en">
                <a:solidFill>
                  <a:schemeClr val="dk1"/>
                </a:solidFill>
              </a:rPr>
              <a:t>GRAMA access designation and collection purpose statements are also applied at the record series level.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Like aisles in a grocery store, arranging records in groups can help us provide better care and access.</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baf736daba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baf736dab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There are many different ways to identify a records series and to group records</a:t>
            </a:r>
            <a:r>
              <a:rPr lang="en"/>
              <a:t>. Using an analogy of bread we could categorize bread as one series (bread), or as many series (maybe based on type—wheat, white, rolls, bagels,) OR as two series: one for fresh bread and one for stale bread.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baf736daba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baf736dab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Let’s apply that concept to a real-world record example of contracts</a:t>
            </a:r>
            <a:r>
              <a:rPr lang="en">
                <a:solidFill>
                  <a:schemeClr val="dk1"/>
                </a:solidFill>
              </a:rPr>
              <a:t>: we might organize contracts as </a:t>
            </a:r>
            <a:r>
              <a:rPr b="1" lang="en">
                <a:solidFill>
                  <a:schemeClr val="dk1"/>
                </a:solidFill>
              </a:rPr>
              <a:t>one record series</a:t>
            </a:r>
            <a:r>
              <a:rPr lang="en">
                <a:solidFill>
                  <a:schemeClr val="dk1"/>
                </a:solidFill>
              </a:rPr>
              <a:t>—as long as they all could be deleted or destroyed according to the same rules -- OR you may choose to </a:t>
            </a:r>
            <a:r>
              <a:rPr b="1" lang="en">
                <a:solidFill>
                  <a:schemeClr val="dk1"/>
                </a:solidFill>
              </a:rPr>
              <a:t>create multiple series</a:t>
            </a:r>
            <a:r>
              <a:rPr lang="en">
                <a:solidFill>
                  <a:schemeClr val="dk1"/>
                </a:solidFill>
              </a:rPr>
              <a:t> for different kinds of contracts (simple, fixed-price, incentive) OR </a:t>
            </a:r>
            <a:r>
              <a:rPr b="1" lang="en">
                <a:solidFill>
                  <a:schemeClr val="dk1"/>
                </a:solidFill>
              </a:rPr>
              <a:t>one for active contracts and one for expired contracts</a:t>
            </a:r>
            <a:r>
              <a:rPr lang="en">
                <a:solidFill>
                  <a:schemeClr val="dk1"/>
                </a:solidFill>
              </a:rPr>
              <a:t>.</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Your decision to group records might be based on the volume and variety of contracts that you manage, and the care that they need. </a:t>
            </a:r>
            <a:endParaRPr>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For example: if you don’t have a large variety of contracts you might only want to distinguish between expired and active. Or if you have a large volume of contracts to manage annually you might want to divide them by contract type for ease of use. </a:t>
            </a:r>
            <a:endParaRPr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1"/>
          <p:cNvSpPr txBox="1"/>
          <p:nvPr>
            <p:ph type="ctrTitle"/>
          </p:nvPr>
        </p:nvSpPr>
        <p:spPr>
          <a:xfrm>
            <a:off x="645225" y="2762725"/>
            <a:ext cx="6736500" cy="71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3500"/>
              <a:buNone/>
              <a:defRPr sz="3500">
                <a:solidFill>
                  <a:schemeClr val="dk2"/>
                </a:solidFill>
              </a:defRPr>
            </a:lvl1pPr>
            <a:lvl2pPr lvl="1" algn="l">
              <a:lnSpc>
                <a:spcPct val="100000"/>
              </a:lnSpc>
              <a:spcBef>
                <a:spcPts val="0"/>
              </a:spcBef>
              <a:spcAft>
                <a:spcPts val="0"/>
              </a:spcAft>
              <a:buClr>
                <a:schemeClr val="dk2"/>
              </a:buClr>
              <a:buSzPts val="4400"/>
              <a:buNone/>
              <a:defRPr sz="4400">
                <a:solidFill>
                  <a:schemeClr val="dk2"/>
                </a:solidFill>
              </a:defRPr>
            </a:lvl2pPr>
            <a:lvl3pPr lvl="2" algn="l">
              <a:lnSpc>
                <a:spcPct val="100000"/>
              </a:lnSpc>
              <a:spcBef>
                <a:spcPts val="0"/>
              </a:spcBef>
              <a:spcAft>
                <a:spcPts val="0"/>
              </a:spcAft>
              <a:buClr>
                <a:schemeClr val="dk2"/>
              </a:buClr>
              <a:buSzPts val="4400"/>
              <a:buNone/>
              <a:defRPr sz="4400">
                <a:solidFill>
                  <a:schemeClr val="dk2"/>
                </a:solidFill>
              </a:defRPr>
            </a:lvl3pPr>
            <a:lvl4pPr lvl="3" algn="l">
              <a:lnSpc>
                <a:spcPct val="100000"/>
              </a:lnSpc>
              <a:spcBef>
                <a:spcPts val="0"/>
              </a:spcBef>
              <a:spcAft>
                <a:spcPts val="0"/>
              </a:spcAft>
              <a:buClr>
                <a:schemeClr val="dk2"/>
              </a:buClr>
              <a:buSzPts val="4400"/>
              <a:buNone/>
              <a:defRPr sz="4400">
                <a:solidFill>
                  <a:schemeClr val="dk2"/>
                </a:solidFill>
              </a:defRPr>
            </a:lvl4pPr>
            <a:lvl5pPr lvl="4" algn="l">
              <a:lnSpc>
                <a:spcPct val="100000"/>
              </a:lnSpc>
              <a:spcBef>
                <a:spcPts val="0"/>
              </a:spcBef>
              <a:spcAft>
                <a:spcPts val="0"/>
              </a:spcAft>
              <a:buClr>
                <a:schemeClr val="dk2"/>
              </a:buClr>
              <a:buSzPts val="4400"/>
              <a:buNone/>
              <a:defRPr sz="4400">
                <a:solidFill>
                  <a:schemeClr val="dk2"/>
                </a:solidFill>
              </a:defRPr>
            </a:lvl5pPr>
            <a:lvl6pPr lvl="5" algn="l">
              <a:lnSpc>
                <a:spcPct val="100000"/>
              </a:lnSpc>
              <a:spcBef>
                <a:spcPts val="0"/>
              </a:spcBef>
              <a:spcAft>
                <a:spcPts val="0"/>
              </a:spcAft>
              <a:buClr>
                <a:schemeClr val="dk2"/>
              </a:buClr>
              <a:buSzPts val="4400"/>
              <a:buNone/>
              <a:defRPr sz="4400">
                <a:solidFill>
                  <a:schemeClr val="dk2"/>
                </a:solidFill>
              </a:defRPr>
            </a:lvl6pPr>
            <a:lvl7pPr lvl="6" algn="l">
              <a:lnSpc>
                <a:spcPct val="100000"/>
              </a:lnSpc>
              <a:spcBef>
                <a:spcPts val="0"/>
              </a:spcBef>
              <a:spcAft>
                <a:spcPts val="0"/>
              </a:spcAft>
              <a:buClr>
                <a:schemeClr val="dk2"/>
              </a:buClr>
              <a:buSzPts val="4400"/>
              <a:buNone/>
              <a:defRPr sz="4400">
                <a:solidFill>
                  <a:schemeClr val="dk2"/>
                </a:solidFill>
              </a:defRPr>
            </a:lvl7pPr>
            <a:lvl8pPr lvl="7" algn="l">
              <a:lnSpc>
                <a:spcPct val="100000"/>
              </a:lnSpc>
              <a:spcBef>
                <a:spcPts val="0"/>
              </a:spcBef>
              <a:spcAft>
                <a:spcPts val="0"/>
              </a:spcAft>
              <a:buClr>
                <a:schemeClr val="dk2"/>
              </a:buClr>
              <a:buSzPts val="4400"/>
              <a:buNone/>
              <a:defRPr sz="4400">
                <a:solidFill>
                  <a:schemeClr val="dk2"/>
                </a:solidFill>
              </a:defRPr>
            </a:lvl8pPr>
            <a:lvl9pPr lvl="8" algn="l">
              <a:lnSpc>
                <a:spcPct val="100000"/>
              </a:lnSpc>
              <a:spcBef>
                <a:spcPts val="0"/>
              </a:spcBef>
              <a:spcAft>
                <a:spcPts val="0"/>
              </a:spcAft>
              <a:buClr>
                <a:schemeClr val="dk2"/>
              </a:buClr>
              <a:buSzPts val="4400"/>
              <a:buNone/>
              <a:defRPr sz="4400">
                <a:solidFill>
                  <a:schemeClr val="dk2"/>
                </a:solidFill>
              </a:defRPr>
            </a:lvl9pPr>
          </a:lstStyle>
          <a:p/>
        </p:txBody>
      </p:sp>
      <p:sp>
        <p:nvSpPr>
          <p:cNvPr id="11" name="Google Shape;11;p21"/>
          <p:cNvSpPr/>
          <p:nvPr/>
        </p:nvSpPr>
        <p:spPr>
          <a:xfrm>
            <a:off x="5938246" y="2533163"/>
            <a:ext cx="7218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1"/>
          <p:cNvSpPr/>
          <p:nvPr/>
        </p:nvSpPr>
        <p:spPr>
          <a:xfrm>
            <a:off x="6659861" y="2533163"/>
            <a:ext cx="7218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1"/>
          <p:cNvSpPr/>
          <p:nvPr/>
        </p:nvSpPr>
        <p:spPr>
          <a:xfrm>
            <a:off x="-1" y="2533163"/>
            <a:ext cx="7218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1"/>
          <p:cNvSpPr/>
          <p:nvPr/>
        </p:nvSpPr>
        <p:spPr>
          <a:xfrm>
            <a:off x="721425" y="2533163"/>
            <a:ext cx="52167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 name="Google Shape;15;p21"/>
          <p:cNvPicPr preferRelativeResize="0"/>
          <p:nvPr/>
        </p:nvPicPr>
        <p:blipFill rotWithShape="1">
          <a:blip r:embed="rId2">
            <a:alphaModFix/>
          </a:blip>
          <a:srcRect b="0" l="0" r="0" t="0"/>
          <a:stretch/>
        </p:blipFill>
        <p:spPr>
          <a:xfrm>
            <a:off x="638963" y="673525"/>
            <a:ext cx="5381625" cy="1514475"/>
          </a:xfrm>
          <a:prstGeom prst="rect">
            <a:avLst/>
          </a:prstGeom>
          <a:noFill/>
          <a:ln>
            <a:noFill/>
          </a:ln>
        </p:spPr>
      </p:pic>
      <p:sp>
        <p:nvSpPr>
          <p:cNvPr id="16" name="Google Shape;16;p21"/>
          <p:cNvSpPr txBox="1"/>
          <p:nvPr>
            <p:ph idx="1" type="subTitle"/>
          </p:nvPr>
        </p:nvSpPr>
        <p:spPr>
          <a:xfrm>
            <a:off x="4183350" y="3869900"/>
            <a:ext cx="3198300" cy="947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600"/>
              </a:spcBef>
              <a:spcAft>
                <a:spcPts val="0"/>
              </a:spcAft>
              <a:buSzPts val="1300"/>
              <a:buNone/>
              <a:defRPr b="1" sz="1300"/>
            </a:lvl1pPr>
            <a:lvl2pPr lvl="1" algn="r">
              <a:lnSpc>
                <a:spcPct val="100000"/>
              </a:lnSpc>
              <a:spcBef>
                <a:spcPts val="0"/>
              </a:spcBef>
              <a:spcAft>
                <a:spcPts val="0"/>
              </a:spcAft>
              <a:buSzPts val="1300"/>
              <a:buNone/>
              <a:defRPr b="1" sz="1300"/>
            </a:lvl2pPr>
            <a:lvl3pPr lvl="2" algn="r">
              <a:lnSpc>
                <a:spcPct val="100000"/>
              </a:lnSpc>
              <a:spcBef>
                <a:spcPts val="0"/>
              </a:spcBef>
              <a:spcAft>
                <a:spcPts val="0"/>
              </a:spcAft>
              <a:buSzPts val="1300"/>
              <a:buNone/>
              <a:defRPr b="1" sz="1300"/>
            </a:lvl3pPr>
            <a:lvl4pPr lvl="3" algn="r">
              <a:lnSpc>
                <a:spcPct val="100000"/>
              </a:lnSpc>
              <a:spcBef>
                <a:spcPts val="0"/>
              </a:spcBef>
              <a:spcAft>
                <a:spcPts val="0"/>
              </a:spcAft>
              <a:buSzPts val="1300"/>
              <a:buNone/>
              <a:defRPr b="1" sz="1300"/>
            </a:lvl4pPr>
            <a:lvl5pPr lvl="4" algn="r">
              <a:lnSpc>
                <a:spcPct val="100000"/>
              </a:lnSpc>
              <a:spcBef>
                <a:spcPts val="0"/>
              </a:spcBef>
              <a:spcAft>
                <a:spcPts val="0"/>
              </a:spcAft>
              <a:buSzPts val="1300"/>
              <a:buNone/>
              <a:defRPr b="1" sz="1300"/>
            </a:lvl5pPr>
            <a:lvl6pPr lvl="5" algn="r">
              <a:lnSpc>
                <a:spcPct val="100000"/>
              </a:lnSpc>
              <a:spcBef>
                <a:spcPts val="0"/>
              </a:spcBef>
              <a:spcAft>
                <a:spcPts val="0"/>
              </a:spcAft>
              <a:buSzPts val="1300"/>
              <a:buNone/>
              <a:defRPr b="1" sz="1300"/>
            </a:lvl6pPr>
            <a:lvl7pPr lvl="6" algn="r">
              <a:lnSpc>
                <a:spcPct val="100000"/>
              </a:lnSpc>
              <a:spcBef>
                <a:spcPts val="0"/>
              </a:spcBef>
              <a:spcAft>
                <a:spcPts val="0"/>
              </a:spcAft>
              <a:buSzPts val="1300"/>
              <a:buNone/>
              <a:defRPr b="1" sz="1300"/>
            </a:lvl7pPr>
            <a:lvl8pPr lvl="7" algn="r">
              <a:lnSpc>
                <a:spcPct val="100000"/>
              </a:lnSpc>
              <a:spcBef>
                <a:spcPts val="0"/>
              </a:spcBef>
              <a:spcAft>
                <a:spcPts val="0"/>
              </a:spcAft>
              <a:buSzPts val="1300"/>
              <a:buNone/>
              <a:defRPr b="1" sz="1300"/>
            </a:lvl8pPr>
            <a:lvl9pPr lvl="8" algn="r">
              <a:lnSpc>
                <a:spcPct val="100000"/>
              </a:lnSpc>
              <a:spcBef>
                <a:spcPts val="0"/>
              </a:spcBef>
              <a:spcAft>
                <a:spcPts val="0"/>
              </a:spcAft>
              <a:buSzPts val="1300"/>
              <a:buNone/>
              <a:defRPr b="1" sz="13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89" name="Shape 89"/>
        <p:cNvGrpSpPr/>
        <p:nvPr/>
      </p:nvGrpSpPr>
      <p:grpSpPr>
        <a:xfrm>
          <a:off x="0" y="0"/>
          <a:ext cx="0" cy="0"/>
          <a:chOff x="0" y="0"/>
          <a:chExt cx="0" cy="0"/>
        </a:xfrm>
      </p:grpSpPr>
      <p:sp>
        <p:nvSpPr>
          <p:cNvPr id="90" name="Google Shape;90;p26"/>
          <p:cNvSpPr txBox="1"/>
          <p:nvPr>
            <p:ph idx="1" type="body"/>
          </p:nvPr>
        </p:nvSpPr>
        <p:spPr>
          <a:xfrm>
            <a:off x="1710425" y="2161800"/>
            <a:ext cx="5723700" cy="2307000"/>
          </a:xfrm>
          <a:prstGeom prst="rect">
            <a:avLst/>
          </a:prstGeom>
          <a:noFill/>
          <a:ln>
            <a:noFill/>
          </a:ln>
        </p:spPr>
        <p:txBody>
          <a:bodyPr anchorCtr="0" anchor="t" bIns="91425" lIns="91425" spcFirstLastPara="1" rIns="91425" wrap="square" tIns="91425">
            <a:noAutofit/>
          </a:bodyPr>
          <a:lstStyle>
            <a:lvl1pPr indent="-330200" lvl="0" marL="457200" algn="ctr">
              <a:lnSpc>
                <a:spcPct val="100000"/>
              </a:lnSpc>
              <a:spcBef>
                <a:spcPts val="600"/>
              </a:spcBef>
              <a:spcAft>
                <a:spcPts val="0"/>
              </a:spcAft>
              <a:buSzPts val="1600"/>
              <a:buChar char="▷"/>
              <a:defRPr i="1"/>
            </a:lvl1pPr>
            <a:lvl2pPr indent="-330200" lvl="1" marL="914400" algn="ctr">
              <a:lnSpc>
                <a:spcPct val="100000"/>
              </a:lnSpc>
              <a:spcBef>
                <a:spcPts val="0"/>
              </a:spcBef>
              <a:spcAft>
                <a:spcPts val="0"/>
              </a:spcAft>
              <a:buSzPts val="1600"/>
              <a:buChar char="○"/>
              <a:defRPr i="1"/>
            </a:lvl2pPr>
            <a:lvl3pPr indent="-330200" lvl="2" marL="1371600" algn="ctr">
              <a:lnSpc>
                <a:spcPct val="100000"/>
              </a:lnSpc>
              <a:spcBef>
                <a:spcPts val="0"/>
              </a:spcBef>
              <a:spcAft>
                <a:spcPts val="0"/>
              </a:spcAft>
              <a:buSzPts val="1600"/>
              <a:buChar char="■"/>
              <a:defRPr i="1"/>
            </a:lvl3pPr>
            <a:lvl4pPr indent="-330200" lvl="3" marL="1828800" algn="ctr">
              <a:lnSpc>
                <a:spcPct val="100000"/>
              </a:lnSpc>
              <a:spcBef>
                <a:spcPts val="0"/>
              </a:spcBef>
              <a:spcAft>
                <a:spcPts val="0"/>
              </a:spcAft>
              <a:buSzPts val="1600"/>
              <a:buChar char="●"/>
              <a:defRPr i="1"/>
            </a:lvl4pPr>
            <a:lvl5pPr indent="-330200" lvl="4" marL="2286000" algn="ctr">
              <a:lnSpc>
                <a:spcPct val="100000"/>
              </a:lnSpc>
              <a:spcBef>
                <a:spcPts val="0"/>
              </a:spcBef>
              <a:spcAft>
                <a:spcPts val="0"/>
              </a:spcAft>
              <a:buSzPts val="1600"/>
              <a:buChar char="○"/>
              <a:defRPr i="1"/>
            </a:lvl5pPr>
            <a:lvl6pPr indent="-330200" lvl="5" marL="2743200" algn="ctr">
              <a:lnSpc>
                <a:spcPct val="100000"/>
              </a:lnSpc>
              <a:spcBef>
                <a:spcPts val="0"/>
              </a:spcBef>
              <a:spcAft>
                <a:spcPts val="0"/>
              </a:spcAft>
              <a:buSzPts val="1600"/>
              <a:buChar char="■"/>
              <a:defRPr i="1"/>
            </a:lvl6pPr>
            <a:lvl7pPr indent="-330200" lvl="6" marL="3200400" algn="ctr">
              <a:lnSpc>
                <a:spcPct val="100000"/>
              </a:lnSpc>
              <a:spcBef>
                <a:spcPts val="0"/>
              </a:spcBef>
              <a:spcAft>
                <a:spcPts val="0"/>
              </a:spcAft>
              <a:buSzPts val="1600"/>
              <a:buChar char="●"/>
              <a:defRPr i="1"/>
            </a:lvl7pPr>
            <a:lvl8pPr indent="-330200" lvl="7" marL="3657600" algn="ctr">
              <a:lnSpc>
                <a:spcPct val="100000"/>
              </a:lnSpc>
              <a:spcBef>
                <a:spcPts val="0"/>
              </a:spcBef>
              <a:spcAft>
                <a:spcPts val="0"/>
              </a:spcAft>
              <a:buSzPts val="1600"/>
              <a:buChar char="○"/>
              <a:defRPr i="1"/>
            </a:lvl8pPr>
            <a:lvl9pPr indent="-330200" lvl="8" marL="4114800" algn="ctr">
              <a:lnSpc>
                <a:spcPct val="100000"/>
              </a:lnSpc>
              <a:spcBef>
                <a:spcPts val="0"/>
              </a:spcBef>
              <a:spcAft>
                <a:spcPts val="0"/>
              </a:spcAft>
              <a:buSzPts val="1600"/>
              <a:buChar char="■"/>
              <a:defRPr i="1"/>
            </a:lvl9pPr>
          </a:lstStyle>
          <a:p/>
        </p:txBody>
      </p:sp>
      <p:sp>
        <p:nvSpPr>
          <p:cNvPr id="91" name="Google Shape;91;p26"/>
          <p:cNvSpPr txBox="1"/>
          <p:nvPr/>
        </p:nvSpPr>
        <p:spPr>
          <a:xfrm>
            <a:off x="3593400" y="1181419"/>
            <a:ext cx="19572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1" i="0" lang="en" sz="9600" u="none" cap="none" strike="noStrike">
                <a:solidFill>
                  <a:schemeClr val="accent6"/>
                </a:solidFill>
                <a:latin typeface="Arial"/>
                <a:ea typeface="Arial"/>
                <a:cs typeface="Arial"/>
                <a:sym typeface="Arial"/>
              </a:rPr>
              <a:t>“</a:t>
            </a:r>
            <a:endParaRPr b="1" i="0" sz="9600" u="none" cap="none" strike="noStrike">
              <a:solidFill>
                <a:schemeClr val="accent6"/>
              </a:solidFill>
              <a:latin typeface="Arial"/>
              <a:ea typeface="Arial"/>
              <a:cs typeface="Arial"/>
              <a:sym typeface="Arial"/>
            </a:endParaRPr>
          </a:p>
        </p:txBody>
      </p:sp>
      <p:sp>
        <p:nvSpPr>
          <p:cNvPr id="92" name="Google Shape;92;p26"/>
          <p:cNvSpPr/>
          <p:nvPr/>
        </p:nvSpPr>
        <p:spPr>
          <a:xfrm>
            <a:off x="5723283" y="1599675"/>
            <a:ext cx="17103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26"/>
          <p:cNvSpPr/>
          <p:nvPr/>
        </p:nvSpPr>
        <p:spPr>
          <a:xfrm>
            <a:off x="7434177" y="1599675"/>
            <a:ext cx="17103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26"/>
          <p:cNvSpPr/>
          <p:nvPr/>
        </p:nvSpPr>
        <p:spPr>
          <a:xfrm>
            <a:off x="0" y="1599675"/>
            <a:ext cx="17103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26"/>
          <p:cNvSpPr/>
          <p:nvPr/>
        </p:nvSpPr>
        <p:spPr>
          <a:xfrm>
            <a:off x="1710425" y="1599675"/>
            <a:ext cx="17103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26"/>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pic>
        <p:nvPicPr>
          <p:cNvPr id="97" name="Google Shape;97;p26"/>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chemeClr val="dk2"/>
        </a:solidFill>
      </p:bgPr>
    </p:bg>
    <p:spTree>
      <p:nvGrpSpPr>
        <p:cNvPr id="98" name="Shape 98"/>
        <p:cNvGrpSpPr/>
        <p:nvPr/>
      </p:nvGrpSpPr>
      <p:grpSpPr>
        <a:xfrm>
          <a:off x="0" y="0"/>
          <a:ext cx="0" cy="0"/>
          <a:chOff x="0" y="0"/>
          <a:chExt cx="0" cy="0"/>
        </a:xfrm>
      </p:grpSpPr>
      <p:sp>
        <p:nvSpPr>
          <p:cNvPr id="99" name="Google Shape;99;p29"/>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29"/>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29"/>
          <p:cNvSpPr/>
          <p:nvPr/>
        </p:nvSpPr>
        <p:spPr>
          <a:xfrm>
            <a:off x="0" y="5066325"/>
            <a:ext cx="893700" cy="77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29"/>
          <p:cNvSpPr/>
          <p:nvPr/>
        </p:nvSpPr>
        <p:spPr>
          <a:xfrm>
            <a:off x="893710" y="5066325"/>
            <a:ext cx="64626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29"/>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Option 2">
  <p:cSld name="CUSTOM_1">
    <p:spTree>
      <p:nvGrpSpPr>
        <p:cNvPr id="104" name="Shape 104"/>
        <p:cNvGrpSpPr/>
        <p:nvPr/>
      </p:nvGrpSpPr>
      <p:grpSpPr>
        <a:xfrm>
          <a:off x="0" y="0"/>
          <a:ext cx="0" cy="0"/>
          <a:chOff x="0" y="0"/>
          <a:chExt cx="0" cy="0"/>
        </a:xfrm>
      </p:grpSpPr>
      <p:sp>
        <p:nvSpPr>
          <p:cNvPr id="105" name="Google Shape;105;p31"/>
          <p:cNvSpPr/>
          <p:nvPr>
            <p:ph idx="2" type="pic"/>
          </p:nvPr>
        </p:nvSpPr>
        <p:spPr>
          <a:xfrm>
            <a:off x="4610100" y="0"/>
            <a:ext cx="4533900" cy="5066400"/>
          </a:xfrm>
          <a:prstGeom prst="rect">
            <a:avLst/>
          </a:prstGeom>
          <a:noFill/>
          <a:ln>
            <a:noFill/>
          </a:ln>
        </p:spPr>
      </p:sp>
      <p:sp>
        <p:nvSpPr>
          <p:cNvPr id="106" name="Google Shape;106;p31"/>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107" name="Google Shape;107;p31"/>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1"/>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31"/>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31"/>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31"/>
          <p:cNvSpPr txBox="1"/>
          <p:nvPr>
            <p:ph idx="3"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12" name="Google Shape;112;p31"/>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
        <p:nvSpPr>
          <p:cNvPr id="113" name="Google Shape;113;p31"/>
          <p:cNvSpPr txBox="1"/>
          <p:nvPr>
            <p:ph idx="1" type="body"/>
          </p:nvPr>
        </p:nvSpPr>
        <p:spPr>
          <a:xfrm>
            <a:off x="381000" y="362050"/>
            <a:ext cx="3638700" cy="3619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0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4" name="Shape 114"/>
        <p:cNvGrpSpPr/>
        <p:nvPr/>
      </p:nvGrpSpPr>
      <p:grpSpPr>
        <a:xfrm>
          <a:off x="0" y="0"/>
          <a:ext cx="0" cy="0"/>
          <a:chOff x="0" y="0"/>
          <a:chExt cx="0" cy="0"/>
        </a:xfrm>
      </p:grpSpPr>
      <p:sp>
        <p:nvSpPr>
          <p:cNvPr id="115" name="Google Shape;115;p32"/>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32"/>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32"/>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32"/>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32"/>
          <p:cNvSpPr txBox="1"/>
          <p:nvPr>
            <p:ph idx="1" type="body"/>
          </p:nvPr>
        </p:nvSpPr>
        <p:spPr>
          <a:xfrm>
            <a:off x="1510225" y="4649963"/>
            <a:ext cx="6462600" cy="350700"/>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360"/>
              </a:spcBef>
              <a:spcAft>
                <a:spcPts val="0"/>
              </a:spcAft>
              <a:buClr>
                <a:schemeClr val="dk2"/>
              </a:buClr>
              <a:buSzPts val="1400"/>
              <a:buNone/>
              <a:defRPr sz="1400">
                <a:solidFill>
                  <a:schemeClr val="dk2"/>
                </a:solidFill>
              </a:defRPr>
            </a:lvl1pPr>
          </a:lstStyle>
          <a:p/>
        </p:txBody>
      </p:sp>
      <p:sp>
        <p:nvSpPr>
          <p:cNvPr id="120" name="Google Shape;120;p32"/>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21" name="Google Shape;121;p32"/>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26" name="Shape 126"/>
        <p:cNvGrpSpPr/>
        <p:nvPr/>
      </p:nvGrpSpPr>
      <p:grpSpPr>
        <a:xfrm>
          <a:off x="0" y="0"/>
          <a:ext cx="0" cy="0"/>
          <a:chOff x="0" y="0"/>
          <a:chExt cx="0" cy="0"/>
        </a:xfrm>
      </p:grpSpPr>
      <p:sp>
        <p:nvSpPr>
          <p:cNvPr id="127" name="Google Shape;127;g3ceb0aa2f61_0_454"/>
          <p:cNvSpPr txBox="1"/>
          <p:nvPr>
            <p:ph type="ctrTitle"/>
          </p:nvPr>
        </p:nvSpPr>
        <p:spPr>
          <a:xfrm>
            <a:off x="645225" y="2762725"/>
            <a:ext cx="6736500" cy="71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3200"/>
              <a:buFont typeface="Montserrat SemiBold"/>
              <a:buNone/>
              <a:defRPr>
                <a:solidFill>
                  <a:schemeClr val="dk2"/>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chemeClr val="dk2"/>
              </a:buClr>
              <a:buSzPts val="4400"/>
              <a:buNone/>
              <a:defRPr sz="4400">
                <a:solidFill>
                  <a:schemeClr val="dk2"/>
                </a:solidFill>
              </a:defRPr>
            </a:lvl2pPr>
            <a:lvl3pPr lvl="2" algn="l">
              <a:lnSpc>
                <a:spcPct val="100000"/>
              </a:lnSpc>
              <a:spcBef>
                <a:spcPts val="0"/>
              </a:spcBef>
              <a:spcAft>
                <a:spcPts val="0"/>
              </a:spcAft>
              <a:buClr>
                <a:schemeClr val="dk2"/>
              </a:buClr>
              <a:buSzPts val="4400"/>
              <a:buNone/>
              <a:defRPr sz="4400">
                <a:solidFill>
                  <a:schemeClr val="dk2"/>
                </a:solidFill>
              </a:defRPr>
            </a:lvl3pPr>
            <a:lvl4pPr lvl="3" algn="l">
              <a:lnSpc>
                <a:spcPct val="100000"/>
              </a:lnSpc>
              <a:spcBef>
                <a:spcPts val="0"/>
              </a:spcBef>
              <a:spcAft>
                <a:spcPts val="0"/>
              </a:spcAft>
              <a:buClr>
                <a:schemeClr val="dk2"/>
              </a:buClr>
              <a:buSzPts val="4400"/>
              <a:buNone/>
              <a:defRPr sz="4400">
                <a:solidFill>
                  <a:schemeClr val="dk2"/>
                </a:solidFill>
              </a:defRPr>
            </a:lvl4pPr>
            <a:lvl5pPr lvl="4" algn="l">
              <a:lnSpc>
                <a:spcPct val="100000"/>
              </a:lnSpc>
              <a:spcBef>
                <a:spcPts val="0"/>
              </a:spcBef>
              <a:spcAft>
                <a:spcPts val="0"/>
              </a:spcAft>
              <a:buClr>
                <a:schemeClr val="dk2"/>
              </a:buClr>
              <a:buSzPts val="4400"/>
              <a:buNone/>
              <a:defRPr sz="4400">
                <a:solidFill>
                  <a:schemeClr val="dk2"/>
                </a:solidFill>
              </a:defRPr>
            </a:lvl5pPr>
            <a:lvl6pPr lvl="5" algn="l">
              <a:lnSpc>
                <a:spcPct val="100000"/>
              </a:lnSpc>
              <a:spcBef>
                <a:spcPts val="0"/>
              </a:spcBef>
              <a:spcAft>
                <a:spcPts val="0"/>
              </a:spcAft>
              <a:buClr>
                <a:schemeClr val="dk2"/>
              </a:buClr>
              <a:buSzPts val="4400"/>
              <a:buNone/>
              <a:defRPr sz="4400">
                <a:solidFill>
                  <a:schemeClr val="dk2"/>
                </a:solidFill>
              </a:defRPr>
            </a:lvl6pPr>
            <a:lvl7pPr lvl="6" algn="l">
              <a:lnSpc>
                <a:spcPct val="100000"/>
              </a:lnSpc>
              <a:spcBef>
                <a:spcPts val="0"/>
              </a:spcBef>
              <a:spcAft>
                <a:spcPts val="0"/>
              </a:spcAft>
              <a:buClr>
                <a:schemeClr val="dk2"/>
              </a:buClr>
              <a:buSzPts val="4400"/>
              <a:buNone/>
              <a:defRPr sz="4400">
                <a:solidFill>
                  <a:schemeClr val="dk2"/>
                </a:solidFill>
              </a:defRPr>
            </a:lvl7pPr>
            <a:lvl8pPr lvl="7" algn="l">
              <a:lnSpc>
                <a:spcPct val="100000"/>
              </a:lnSpc>
              <a:spcBef>
                <a:spcPts val="0"/>
              </a:spcBef>
              <a:spcAft>
                <a:spcPts val="0"/>
              </a:spcAft>
              <a:buClr>
                <a:schemeClr val="dk2"/>
              </a:buClr>
              <a:buSzPts val="4400"/>
              <a:buNone/>
              <a:defRPr sz="4400">
                <a:solidFill>
                  <a:schemeClr val="dk2"/>
                </a:solidFill>
              </a:defRPr>
            </a:lvl8pPr>
            <a:lvl9pPr lvl="8" algn="l">
              <a:lnSpc>
                <a:spcPct val="100000"/>
              </a:lnSpc>
              <a:spcBef>
                <a:spcPts val="0"/>
              </a:spcBef>
              <a:spcAft>
                <a:spcPts val="0"/>
              </a:spcAft>
              <a:buClr>
                <a:schemeClr val="dk2"/>
              </a:buClr>
              <a:buSzPts val="4400"/>
              <a:buNone/>
              <a:defRPr sz="4400">
                <a:solidFill>
                  <a:schemeClr val="dk2"/>
                </a:solidFill>
              </a:defRPr>
            </a:lvl9pPr>
          </a:lstStyle>
          <a:p/>
        </p:txBody>
      </p:sp>
      <p:sp>
        <p:nvSpPr>
          <p:cNvPr id="128" name="Google Shape;128;g3ceb0aa2f61_0_454"/>
          <p:cNvSpPr/>
          <p:nvPr/>
        </p:nvSpPr>
        <p:spPr>
          <a:xfrm>
            <a:off x="5938246" y="2533163"/>
            <a:ext cx="7218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g3ceb0aa2f61_0_454"/>
          <p:cNvSpPr/>
          <p:nvPr/>
        </p:nvSpPr>
        <p:spPr>
          <a:xfrm>
            <a:off x="6659861" y="2533163"/>
            <a:ext cx="7218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g3ceb0aa2f61_0_454"/>
          <p:cNvSpPr/>
          <p:nvPr/>
        </p:nvSpPr>
        <p:spPr>
          <a:xfrm>
            <a:off x="-1" y="2533163"/>
            <a:ext cx="7218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3ceb0aa2f61_0_454"/>
          <p:cNvSpPr/>
          <p:nvPr/>
        </p:nvSpPr>
        <p:spPr>
          <a:xfrm>
            <a:off x="721425" y="2533163"/>
            <a:ext cx="52167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g3ceb0aa2f61_0_454"/>
          <p:cNvSpPr txBox="1"/>
          <p:nvPr>
            <p:ph idx="1" type="subTitle"/>
          </p:nvPr>
        </p:nvSpPr>
        <p:spPr>
          <a:xfrm>
            <a:off x="4183350" y="3869900"/>
            <a:ext cx="3198300" cy="439200"/>
          </a:xfrm>
          <a:prstGeom prst="rect">
            <a:avLst/>
          </a:prstGeom>
          <a:noFill/>
          <a:ln>
            <a:noFill/>
          </a:ln>
        </p:spPr>
        <p:txBody>
          <a:bodyPr anchorCtr="0" anchor="t" bIns="91425" lIns="91425" spcFirstLastPara="1" rIns="91425" wrap="square" tIns="91425">
            <a:noAutofit/>
          </a:bodyPr>
          <a:lstStyle>
            <a:lvl1pPr lvl="0" algn="r">
              <a:lnSpc>
                <a:spcPct val="100000"/>
              </a:lnSpc>
              <a:spcBef>
                <a:spcPts val="600"/>
              </a:spcBef>
              <a:spcAft>
                <a:spcPts val="0"/>
              </a:spcAft>
              <a:buSzPts val="1300"/>
              <a:buFont typeface="Montserrat SemiBold"/>
              <a:buNone/>
              <a:defRPr sz="1300">
                <a:latin typeface="Montserrat SemiBold"/>
                <a:ea typeface="Montserrat SemiBold"/>
                <a:cs typeface="Montserrat SemiBold"/>
                <a:sym typeface="Montserrat SemiBold"/>
              </a:defRPr>
            </a:lvl1pPr>
            <a:lvl2pPr lvl="1" algn="r">
              <a:lnSpc>
                <a:spcPct val="100000"/>
              </a:lnSpc>
              <a:spcBef>
                <a:spcPts val="0"/>
              </a:spcBef>
              <a:spcAft>
                <a:spcPts val="0"/>
              </a:spcAft>
              <a:buSzPts val="1300"/>
              <a:buNone/>
              <a:defRPr b="1" sz="1300"/>
            </a:lvl2pPr>
            <a:lvl3pPr lvl="2" algn="r">
              <a:lnSpc>
                <a:spcPct val="100000"/>
              </a:lnSpc>
              <a:spcBef>
                <a:spcPts val="0"/>
              </a:spcBef>
              <a:spcAft>
                <a:spcPts val="0"/>
              </a:spcAft>
              <a:buSzPts val="1300"/>
              <a:buNone/>
              <a:defRPr b="1" sz="1300"/>
            </a:lvl3pPr>
            <a:lvl4pPr lvl="3" algn="r">
              <a:lnSpc>
                <a:spcPct val="100000"/>
              </a:lnSpc>
              <a:spcBef>
                <a:spcPts val="0"/>
              </a:spcBef>
              <a:spcAft>
                <a:spcPts val="0"/>
              </a:spcAft>
              <a:buSzPts val="1300"/>
              <a:buNone/>
              <a:defRPr b="1" sz="1300"/>
            </a:lvl4pPr>
            <a:lvl5pPr lvl="4" algn="r">
              <a:lnSpc>
                <a:spcPct val="100000"/>
              </a:lnSpc>
              <a:spcBef>
                <a:spcPts val="0"/>
              </a:spcBef>
              <a:spcAft>
                <a:spcPts val="0"/>
              </a:spcAft>
              <a:buSzPts val="1300"/>
              <a:buNone/>
              <a:defRPr b="1" sz="1300"/>
            </a:lvl5pPr>
            <a:lvl6pPr lvl="5" algn="r">
              <a:lnSpc>
                <a:spcPct val="100000"/>
              </a:lnSpc>
              <a:spcBef>
                <a:spcPts val="0"/>
              </a:spcBef>
              <a:spcAft>
                <a:spcPts val="0"/>
              </a:spcAft>
              <a:buSzPts val="1300"/>
              <a:buNone/>
              <a:defRPr b="1" sz="1300"/>
            </a:lvl6pPr>
            <a:lvl7pPr lvl="6" algn="r">
              <a:lnSpc>
                <a:spcPct val="100000"/>
              </a:lnSpc>
              <a:spcBef>
                <a:spcPts val="0"/>
              </a:spcBef>
              <a:spcAft>
                <a:spcPts val="0"/>
              </a:spcAft>
              <a:buSzPts val="1300"/>
              <a:buNone/>
              <a:defRPr b="1" sz="1300"/>
            </a:lvl7pPr>
            <a:lvl8pPr lvl="7" algn="r">
              <a:lnSpc>
                <a:spcPct val="100000"/>
              </a:lnSpc>
              <a:spcBef>
                <a:spcPts val="0"/>
              </a:spcBef>
              <a:spcAft>
                <a:spcPts val="0"/>
              </a:spcAft>
              <a:buSzPts val="1300"/>
              <a:buNone/>
              <a:defRPr b="1" sz="1300"/>
            </a:lvl8pPr>
            <a:lvl9pPr lvl="8" algn="r">
              <a:lnSpc>
                <a:spcPct val="100000"/>
              </a:lnSpc>
              <a:spcBef>
                <a:spcPts val="0"/>
              </a:spcBef>
              <a:spcAft>
                <a:spcPts val="0"/>
              </a:spcAft>
              <a:buSzPts val="1300"/>
              <a:buNone/>
              <a:defRPr b="1" sz="1300"/>
            </a:lvl9pPr>
          </a:lstStyle>
          <a:p/>
        </p:txBody>
      </p:sp>
      <p:pic>
        <p:nvPicPr>
          <p:cNvPr id="133" name="Google Shape;133;g3ceb0aa2f61_0_454"/>
          <p:cNvPicPr preferRelativeResize="0"/>
          <p:nvPr/>
        </p:nvPicPr>
        <p:blipFill>
          <a:blip r:embed="rId2">
            <a:alphaModFix/>
          </a:blip>
          <a:stretch>
            <a:fillRect/>
          </a:stretch>
        </p:blipFill>
        <p:spPr>
          <a:xfrm>
            <a:off x="242725" y="425726"/>
            <a:ext cx="6536250" cy="18888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34" name="Shape 134"/>
        <p:cNvGrpSpPr/>
        <p:nvPr/>
      </p:nvGrpSpPr>
      <p:grpSpPr>
        <a:xfrm>
          <a:off x="0" y="0"/>
          <a:ext cx="0" cy="0"/>
          <a:chOff x="0" y="0"/>
          <a:chExt cx="0" cy="0"/>
        </a:xfrm>
      </p:grpSpPr>
      <p:sp>
        <p:nvSpPr>
          <p:cNvPr id="135" name="Google Shape;135;g3ceb0aa2f61_0_462"/>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g3ceb0aa2f61_0_462"/>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3ceb0aa2f61_0_462"/>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g3ceb0aa2f61_0_462"/>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3ceb0aa2f61_0_462"/>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Font typeface="Montserrat SemiBold"/>
              <a:buNone/>
              <a:defRPr>
                <a:latin typeface="Montserrat SemiBold"/>
                <a:ea typeface="Montserrat SemiBold"/>
                <a:cs typeface="Montserrat SemiBold"/>
                <a:sym typeface="Montserrat SemiBold"/>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40" name="Google Shape;140;g3ceb0aa2f61_0_462"/>
          <p:cNvSpPr txBox="1"/>
          <p:nvPr>
            <p:ph idx="1" type="body"/>
          </p:nvPr>
        </p:nvSpPr>
        <p:spPr>
          <a:xfrm>
            <a:off x="1236525" y="1200150"/>
            <a:ext cx="3389100" cy="37257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141" name="Google Shape;141;g3ceb0aa2f61_0_462"/>
          <p:cNvSpPr txBox="1"/>
          <p:nvPr>
            <p:ph idx="2" type="body"/>
          </p:nvPr>
        </p:nvSpPr>
        <p:spPr>
          <a:xfrm>
            <a:off x="4829962" y="1200150"/>
            <a:ext cx="3389100" cy="37257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142" name="Google Shape;142;g3ceb0aa2f61_0_462"/>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head">
  <p:cSld name="TITLE_1">
    <p:spTree>
      <p:nvGrpSpPr>
        <p:cNvPr id="143" name="Shape 143"/>
        <p:cNvGrpSpPr/>
        <p:nvPr/>
      </p:nvGrpSpPr>
      <p:grpSpPr>
        <a:xfrm>
          <a:off x="0" y="0"/>
          <a:ext cx="0" cy="0"/>
          <a:chOff x="0" y="0"/>
          <a:chExt cx="0" cy="0"/>
        </a:xfrm>
      </p:grpSpPr>
      <p:sp>
        <p:nvSpPr>
          <p:cNvPr id="144" name="Google Shape;144;g3ceb0aa2f61_0_471"/>
          <p:cNvSpPr/>
          <p:nvPr/>
        </p:nvSpPr>
        <p:spPr>
          <a:xfrm>
            <a:off x="0" y="0"/>
            <a:ext cx="9144000" cy="3993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3ceb0aa2f61_0_471"/>
          <p:cNvSpPr txBox="1"/>
          <p:nvPr>
            <p:ph type="ctrTitle"/>
          </p:nvPr>
        </p:nvSpPr>
        <p:spPr>
          <a:xfrm>
            <a:off x="685800" y="1583342"/>
            <a:ext cx="7772400" cy="1159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600"/>
              <a:buFont typeface="Montserrat SemiBold"/>
              <a:buNone/>
              <a:defRPr sz="3600">
                <a:solidFill>
                  <a:schemeClr val="lt1"/>
                </a:solidFill>
                <a:latin typeface="Montserrat SemiBold"/>
                <a:ea typeface="Montserrat SemiBold"/>
                <a:cs typeface="Montserrat SemiBold"/>
                <a:sym typeface="Montserrat SemiBold"/>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146" name="Google Shape;146;g3ceb0aa2f61_0_471"/>
          <p:cNvSpPr txBox="1"/>
          <p:nvPr>
            <p:ph idx="1" type="subTitle"/>
          </p:nvPr>
        </p:nvSpPr>
        <p:spPr>
          <a:xfrm>
            <a:off x="685800" y="2840053"/>
            <a:ext cx="7772400" cy="7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300"/>
              <a:buFont typeface="Montserrat SemiBold"/>
              <a:buNone/>
              <a:defRPr sz="2300">
                <a:solidFill>
                  <a:schemeClr val="lt1"/>
                </a:solidFill>
                <a:latin typeface="Montserrat SemiBold"/>
                <a:ea typeface="Montserrat SemiBold"/>
                <a:cs typeface="Montserrat SemiBold"/>
                <a:sym typeface="Montserrat SemiBold"/>
              </a:defRPr>
            </a:lvl1pPr>
            <a:lvl2pPr lvl="1" algn="ctr">
              <a:lnSpc>
                <a:spcPct val="100000"/>
              </a:lnSpc>
              <a:spcBef>
                <a:spcPts val="0"/>
              </a:spcBef>
              <a:spcAft>
                <a:spcPts val="0"/>
              </a:spcAft>
              <a:buClr>
                <a:schemeClr val="lt1"/>
              </a:buClr>
              <a:buSzPts val="1600"/>
              <a:buNone/>
              <a:defRPr b="1">
                <a:solidFill>
                  <a:schemeClr val="lt1"/>
                </a:solidFill>
              </a:defRPr>
            </a:lvl2pPr>
            <a:lvl3pPr lvl="2" algn="ctr">
              <a:lnSpc>
                <a:spcPct val="100000"/>
              </a:lnSpc>
              <a:spcBef>
                <a:spcPts val="0"/>
              </a:spcBef>
              <a:spcAft>
                <a:spcPts val="0"/>
              </a:spcAft>
              <a:buClr>
                <a:schemeClr val="lt1"/>
              </a:buClr>
              <a:buSzPts val="1600"/>
              <a:buNone/>
              <a:defRPr b="1">
                <a:solidFill>
                  <a:schemeClr val="lt1"/>
                </a:solidFill>
              </a:defRPr>
            </a:lvl3pPr>
            <a:lvl4pPr lvl="3" algn="ctr">
              <a:lnSpc>
                <a:spcPct val="100000"/>
              </a:lnSpc>
              <a:spcBef>
                <a:spcPts val="0"/>
              </a:spcBef>
              <a:spcAft>
                <a:spcPts val="0"/>
              </a:spcAft>
              <a:buClr>
                <a:schemeClr val="lt1"/>
              </a:buClr>
              <a:buSzPts val="2400"/>
              <a:buNone/>
              <a:defRPr b="1" sz="2400">
                <a:solidFill>
                  <a:schemeClr val="lt1"/>
                </a:solidFill>
              </a:defRPr>
            </a:lvl4pPr>
            <a:lvl5pPr lvl="4" algn="ctr">
              <a:lnSpc>
                <a:spcPct val="100000"/>
              </a:lnSpc>
              <a:spcBef>
                <a:spcPts val="0"/>
              </a:spcBef>
              <a:spcAft>
                <a:spcPts val="0"/>
              </a:spcAft>
              <a:buClr>
                <a:schemeClr val="lt1"/>
              </a:buClr>
              <a:buSzPts val="2400"/>
              <a:buNone/>
              <a:defRPr b="1" sz="2400">
                <a:solidFill>
                  <a:schemeClr val="lt1"/>
                </a:solidFill>
              </a:defRPr>
            </a:lvl5pPr>
            <a:lvl6pPr lvl="5" algn="ctr">
              <a:lnSpc>
                <a:spcPct val="100000"/>
              </a:lnSpc>
              <a:spcBef>
                <a:spcPts val="0"/>
              </a:spcBef>
              <a:spcAft>
                <a:spcPts val="0"/>
              </a:spcAft>
              <a:buClr>
                <a:schemeClr val="lt1"/>
              </a:buClr>
              <a:buSzPts val="2400"/>
              <a:buNone/>
              <a:defRPr b="1" sz="2400">
                <a:solidFill>
                  <a:schemeClr val="lt1"/>
                </a:solidFill>
              </a:defRPr>
            </a:lvl6pPr>
            <a:lvl7pPr lvl="6" algn="ctr">
              <a:lnSpc>
                <a:spcPct val="100000"/>
              </a:lnSpc>
              <a:spcBef>
                <a:spcPts val="0"/>
              </a:spcBef>
              <a:spcAft>
                <a:spcPts val="0"/>
              </a:spcAft>
              <a:buClr>
                <a:schemeClr val="lt1"/>
              </a:buClr>
              <a:buSzPts val="2400"/>
              <a:buNone/>
              <a:defRPr b="1" sz="2400">
                <a:solidFill>
                  <a:schemeClr val="lt1"/>
                </a:solidFill>
              </a:defRPr>
            </a:lvl7pPr>
            <a:lvl8pPr lvl="7" algn="ctr">
              <a:lnSpc>
                <a:spcPct val="100000"/>
              </a:lnSpc>
              <a:spcBef>
                <a:spcPts val="0"/>
              </a:spcBef>
              <a:spcAft>
                <a:spcPts val="0"/>
              </a:spcAft>
              <a:buClr>
                <a:schemeClr val="lt1"/>
              </a:buClr>
              <a:buSzPts val="2400"/>
              <a:buNone/>
              <a:defRPr b="1" sz="2400">
                <a:solidFill>
                  <a:schemeClr val="lt1"/>
                </a:solidFill>
              </a:defRPr>
            </a:lvl8pPr>
            <a:lvl9pPr lvl="8" algn="ctr">
              <a:lnSpc>
                <a:spcPct val="100000"/>
              </a:lnSpc>
              <a:spcBef>
                <a:spcPts val="0"/>
              </a:spcBef>
              <a:spcAft>
                <a:spcPts val="0"/>
              </a:spcAft>
              <a:buClr>
                <a:schemeClr val="lt1"/>
              </a:buClr>
              <a:buSzPts val="2400"/>
              <a:buNone/>
              <a:defRPr b="1" sz="2400">
                <a:solidFill>
                  <a:schemeClr val="lt1"/>
                </a:solidFill>
              </a:defRPr>
            </a:lvl9pPr>
          </a:lstStyle>
          <a:p/>
        </p:txBody>
      </p:sp>
      <p:sp>
        <p:nvSpPr>
          <p:cNvPr id="147" name="Google Shape;147;g3ceb0aa2f61_0_471"/>
          <p:cNvSpPr/>
          <p:nvPr/>
        </p:nvSpPr>
        <p:spPr>
          <a:xfrm>
            <a:off x="3047704" y="3992850"/>
            <a:ext cx="3047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3ceb0aa2f61_0_471"/>
          <p:cNvSpPr/>
          <p:nvPr/>
        </p:nvSpPr>
        <p:spPr>
          <a:xfrm>
            <a:off x="6096271" y="3992850"/>
            <a:ext cx="3047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3ceb0aa2f61_0_471"/>
          <p:cNvSpPr/>
          <p:nvPr/>
        </p:nvSpPr>
        <p:spPr>
          <a:xfrm>
            <a:off x="1" y="3992850"/>
            <a:ext cx="3047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3ceb0aa2f61_0_471"/>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51" name="Shape 151"/>
        <p:cNvGrpSpPr/>
        <p:nvPr/>
      </p:nvGrpSpPr>
      <p:grpSpPr>
        <a:xfrm>
          <a:off x="0" y="0"/>
          <a:ext cx="0" cy="0"/>
          <a:chOff x="0" y="0"/>
          <a:chExt cx="0" cy="0"/>
        </a:xfrm>
      </p:grpSpPr>
      <p:sp>
        <p:nvSpPr>
          <p:cNvPr id="152" name="Google Shape;152;g3ceb0aa2f61_0_479"/>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Font typeface="Montserrat SemiBold"/>
              <a:buNone/>
              <a:defRPr>
                <a:latin typeface="Montserrat SemiBold"/>
                <a:ea typeface="Montserrat SemiBold"/>
                <a:cs typeface="Montserrat SemiBold"/>
                <a:sym typeface="Montserrat SemiBold"/>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53" name="Google Shape;153;g3ceb0aa2f61_0_479"/>
          <p:cNvSpPr txBox="1"/>
          <p:nvPr>
            <p:ph idx="1" type="body"/>
          </p:nvPr>
        </p:nvSpPr>
        <p:spPr>
          <a:xfrm>
            <a:off x="1228875" y="1364925"/>
            <a:ext cx="6943500" cy="35523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Clr>
                <a:schemeClr val="accent6"/>
              </a:buClr>
              <a:buSzPts val="1800"/>
              <a:buChar char="▷"/>
              <a:defRPr>
                <a:solidFill>
                  <a:schemeClr val="dk1"/>
                </a:solidFill>
              </a:defRPr>
            </a:lvl1pPr>
            <a:lvl2pPr indent="-330200" lvl="1" marL="914400" algn="l">
              <a:lnSpc>
                <a:spcPct val="100000"/>
              </a:lnSpc>
              <a:spcBef>
                <a:spcPts val="0"/>
              </a:spcBef>
              <a:spcAft>
                <a:spcPts val="0"/>
              </a:spcAft>
              <a:buClr>
                <a:schemeClr val="dk1"/>
              </a:buClr>
              <a:buSzPts val="1600"/>
              <a:buChar char="○"/>
              <a:defRPr>
                <a:solidFill>
                  <a:schemeClr val="dk1"/>
                </a:solidFill>
              </a:defRPr>
            </a:lvl2pPr>
            <a:lvl3pPr indent="-330200" lvl="2" marL="1371600" algn="l">
              <a:lnSpc>
                <a:spcPct val="100000"/>
              </a:lnSpc>
              <a:spcBef>
                <a:spcPts val="0"/>
              </a:spcBef>
              <a:spcAft>
                <a:spcPts val="0"/>
              </a:spcAft>
              <a:buClr>
                <a:schemeClr val="dk1"/>
              </a:buClr>
              <a:buSzPts val="1600"/>
              <a:buChar char="■"/>
              <a:defRPr>
                <a:solidFill>
                  <a:schemeClr val="dk1"/>
                </a:solidFill>
              </a:defRPr>
            </a:lvl3pPr>
            <a:lvl4pPr indent="-330200" lvl="3" marL="1828800" algn="l">
              <a:lnSpc>
                <a:spcPct val="100000"/>
              </a:lnSpc>
              <a:spcBef>
                <a:spcPts val="0"/>
              </a:spcBef>
              <a:spcAft>
                <a:spcPts val="0"/>
              </a:spcAft>
              <a:buClr>
                <a:schemeClr val="dk1"/>
              </a:buClr>
              <a:buSzPts val="1600"/>
              <a:buChar char="●"/>
              <a:defRPr>
                <a:solidFill>
                  <a:schemeClr val="dk1"/>
                </a:solidFill>
              </a:defRPr>
            </a:lvl4pPr>
            <a:lvl5pPr indent="-330200" lvl="4" marL="2286000" algn="l">
              <a:lnSpc>
                <a:spcPct val="100000"/>
              </a:lnSpc>
              <a:spcBef>
                <a:spcPts val="0"/>
              </a:spcBef>
              <a:spcAft>
                <a:spcPts val="0"/>
              </a:spcAft>
              <a:buClr>
                <a:schemeClr val="dk1"/>
              </a:buClr>
              <a:buSzPts val="1600"/>
              <a:buChar char="○"/>
              <a:defRPr>
                <a:solidFill>
                  <a:schemeClr val="dk1"/>
                </a:solidFill>
              </a:defRPr>
            </a:lvl5pPr>
            <a:lvl6pPr indent="-330200" lvl="5" marL="2743200" algn="l">
              <a:lnSpc>
                <a:spcPct val="100000"/>
              </a:lnSpc>
              <a:spcBef>
                <a:spcPts val="0"/>
              </a:spcBef>
              <a:spcAft>
                <a:spcPts val="0"/>
              </a:spcAft>
              <a:buClr>
                <a:schemeClr val="dk1"/>
              </a:buClr>
              <a:buSzPts val="1600"/>
              <a:buChar char="■"/>
              <a:defRPr>
                <a:solidFill>
                  <a:schemeClr val="dk1"/>
                </a:solidFill>
              </a:defRPr>
            </a:lvl6pPr>
            <a:lvl7pPr indent="-330200" lvl="6" marL="3200400" algn="l">
              <a:lnSpc>
                <a:spcPct val="100000"/>
              </a:lnSpc>
              <a:spcBef>
                <a:spcPts val="0"/>
              </a:spcBef>
              <a:spcAft>
                <a:spcPts val="0"/>
              </a:spcAft>
              <a:buClr>
                <a:schemeClr val="dk1"/>
              </a:buClr>
              <a:buSzPts val="1600"/>
              <a:buChar char="●"/>
              <a:defRPr>
                <a:solidFill>
                  <a:schemeClr val="dk1"/>
                </a:solidFill>
              </a:defRPr>
            </a:lvl7pPr>
            <a:lvl8pPr indent="-330200" lvl="7" marL="3657600" algn="l">
              <a:lnSpc>
                <a:spcPct val="100000"/>
              </a:lnSpc>
              <a:spcBef>
                <a:spcPts val="0"/>
              </a:spcBef>
              <a:spcAft>
                <a:spcPts val="0"/>
              </a:spcAft>
              <a:buClr>
                <a:schemeClr val="dk1"/>
              </a:buClr>
              <a:buSzPts val="1600"/>
              <a:buChar char="○"/>
              <a:defRPr>
                <a:solidFill>
                  <a:schemeClr val="dk1"/>
                </a:solidFill>
              </a:defRPr>
            </a:lvl8pPr>
            <a:lvl9pPr indent="-330200" lvl="8" marL="4114800" algn="l">
              <a:lnSpc>
                <a:spcPct val="100000"/>
              </a:lnSpc>
              <a:spcBef>
                <a:spcPts val="0"/>
              </a:spcBef>
              <a:spcAft>
                <a:spcPts val="0"/>
              </a:spcAft>
              <a:buClr>
                <a:schemeClr val="dk1"/>
              </a:buClr>
              <a:buSzPts val="1600"/>
              <a:buChar char="■"/>
              <a:defRPr>
                <a:solidFill>
                  <a:schemeClr val="dk1"/>
                </a:solidFill>
              </a:defRPr>
            </a:lvl9pPr>
          </a:lstStyle>
          <a:p/>
        </p:txBody>
      </p:sp>
      <p:sp>
        <p:nvSpPr>
          <p:cNvPr id="154" name="Google Shape;154;g3ceb0aa2f61_0_479"/>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3ceb0aa2f61_0_479"/>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3ceb0aa2f61_0_479"/>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3ceb0aa2f61_0_479"/>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3ceb0aa2f61_0_479"/>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59" name="Shape 159"/>
        <p:cNvGrpSpPr/>
        <p:nvPr/>
      </p:nvGrpSpPr>
      <p:grpSpPr>
        <a:xfrm>
          <a:off x="0" y="0"/>
          <a:ext cx="0" cy="0"/>
          <a:chOff x="0" y="0"/>
          <a:chExt cx="0" cy="0"/>
        </a:xfrm>
      </p:grpSpPr>
      <p:sp>
        <p:nvSpPr>
          <p:cNvPr id="160" name="Google Shape;160;g3ceb0aa2f61_0_487"/>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3ceb0aa2f61_0_487"/>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3ceb0aa2f61_0_487"/>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g3ceb0aa2f61_0_487"/>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g3ceb0aa2f61_0_487"/>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65" name="Google Shape;165;g3ceb0aa2f61_0_487"/>
          <p:cNvSpPr txBox="1"/>
          <p:nvPr>
            <p:ph idx="1" type="body"/>
          </p:nvPr>
        </p:nvSpPr>
        <p:spPr>
          <a:xfrm>
            <a:off x="1246125" y="1200150"/>
            <a:ext cx="2257500" cy="37257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166" name="Google Shape;166;g3ceb0aa2f61_0_487"/>
          <p:cNvSpPr txBox="1"/>
          <p:nvPr>
            <p:ph idx="2" type="body"/>
          </p:nvPr>
        </p:nvSpPr>
        <p:spPr>
          <a:xfrm>
            <a:off x="3619335" y="1200150"/>
            <a:ext cx="2257500" cy="37257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167" name="Google Shape;167;g3ceb0aa2f61_0_487"/>
          <p:cNvSpPr txBox="1"/>
          <p:nvPr>
            <p:ph idx="3" type="body"/>
          </p:nvPr>
        </p:nvSpPr>
        <p:spPr>
          <a:xfrm>
            <a:off x="5992544" y="1200150"/>
            <a:ext cx="2257500" cy="37257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168" name="Google Shape;168;g3ceb0aa2f61_0_487"/>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69" name="Shape 169"/>
        <p:cNvGrpSpPr/>
        <p:nvPr/>
      </p:nvGrpSpPr>
      <p:grpSpPr>
        <a:xfrm>
          <a:off x="0" y="0"/>
          <a:ext cx="0" cy="0"/>
          <a:chOff x="0" y="0"/>
          <a:chExt cx="0" cy="0"/>
        </a:xfrm>
      </p:grpSpPr>
      <p:sp>
        <p:nvSpPr>
          <p:cNvPr id="170" name="Google Shape;170;g3ceb0aa2f61_0_497"/>
          <p:cNvSpPr txBox="1"/>
          <p:nvPr>
            <p:ph idx="1" type="body"/>
          </p:nvPr>
        </p:nvSpPr>
        <p:spPr>
          <a:xfrm>
            <a:off x="1710425" y="2161800"/>
            <a:ext cx="5723700" cy="2307000"/>
          </a:xfrm>
          <a:prstGeom prst="rect">
            <a:avLst/>
          </a:prstGeom>
          <a:noFill/>
          <a:ln>
            <a:noFill/>
          </a:ln>
        </p:spPr>
        <p:txBody>
          <a:bodyPr anchorCtr="0" anchor="t" bIns="91425" lIns="91425" spcFirstLastPara="1" rIns="91425" wrap="square" tIns="91425">
            <a:noAutofit/>
          </a:bodyPr>
          <a:lstStyle>
            <a:lvl1pPr indent="-330200" lvl="0" marL="457200" algn="ctr">
              <a:lnSpc>
                <a:spcPct val="100000"/>
              </a:lnSpc>
              <a:spcBef>
                <a:spcPts val="600"/>
              </a:spcBef>
              <a:spcAft>
                <a:spcPts val="0"/>
              </a:spcAft>
              <a:buSzPts val="1600"/>
              <a:buChar char="▷"/>
              <a:defRPr i="1"/>
            </a:lvl1pPr>
            <a:lvl2pPr indent="-330200" lvl="1" marL="914400" algn="ctr">
              <a:lnSpc>
                <a:spcPct val="100000"/>
              </a:lnSpc>
              <a:spcBef>
                <a:spcPts val="0"/>
              </a:spcBef>
              <a:spcAft>
                <a:spcPts val="0"/>
              </a:spcAft>
              <a:buSzPts val="1600"/>
              <a:buChar char="○"/>
              <a:defRPr i="1"/>
            </a:lvl2pPr>
            <a:lvl3pPr indent="-330200" lvl="2" marL="1371600" algn="ctr">
              <a:lnSpc>
                <a:spcPct val="100000"/>
              </a:lnSpc>
              <a:spcBef>
                <a:spcPts val="0"/>
              </a:spcBef>
              <a:spcAft>
                <a:spcPts val="0"/>
              </a:spcAft>
              <a:buSzPts val="1600"/>
              <a:buChar char="■"/>
              <a:defRPr i="1"/>
            </a:lvl3pPr>
            <a:lvl4pPr indent="-330200" lvl="3" marL="1828800" algn="ctr">
              <a:lnSpc>
                <a:spcPct val="100000"/>
              </a:lnSpc>
              <a:spcBef>
                <a:spcPts val="0"/>
              </a:spcBef>
              <a:spcAft>
                <a:spcPts val="0"/>
              </a:spcAft>
              <a:buSzPts val="1600"/>
              <a:buChar char="●"/>
              <a:defRPr i="1"/>
            </a:lvl4pPr>
            <a:lvl5pPr indent="-330200" lvl="4" marL="2286000" algn="ctr">
              <a:lnSpc>
                <a:spcPct val="100000"/>
              </a:lnSpc>
              <a:spcBef>
                <a:spcPts val="0"/>
              </a:spcBef>
              <a:spcAft>
                <a:spcPts val="0"/>
              </a:spcAft>
              <a:buSzPts val="1600"/>
              <a:buChar char="○"/>
              <a:defRPr i="1"/>
            </a:lvl5pPr>
            <a:lvl6pPr indent="-330200" lvl="5" marL="2743200" algn="ctr">
              <a:lnSpc>
                <a:spcPct val="100000"/>
              </a:lnSpc>
              <a:spcBef>
                <a:spcPts val="0"/>
              </a:spcBef>
              <a:spcAft>
                <a:spcPts val="0"/>
              </a:spcAft>
              <a:buSzPts val="1600"/>
              <a:buChar char="■"/>
              <a:defRPr i="1"/>
            </a:lvl6pPr>
            <a:lvl7pPr indent="-330200" lvl="6" marL="3200400" algn="ctr">
              <a:lnSpc>
                <a:spcPct val="100000"/>
              </a:lnSpc>
              <a:spcBef>
                <a:spcPts val="0"/>
              </a:spcBef>
              <a:spcAft>
                <a:spcPts val="0"/>
              </a:spcAft>
              <a:buSzPts val="1600"/>
              <a:buChar char="●"/>
              <a:defRPr i="1"/>
            </a:lvl7pPr>
            <a:lvl8pPr indent="-330200" lvl="7" marL="3657600" algn="ctr">
              <a:lnSpc>
                <a:spcPct val="100000"/>
              </a:lnSpc>
              <a:spcBef>
                <a:spcPts val="0"/>
              </a:spcBef>
              <a:spcAft>
                <a:spcPts val="0"/>
              </a:spcAft>
              <a:buSzPts val="1600"/>
              <a:buChar char="○"/>
              <a:defRPr i="1"/>
            </a:lvl8pPr>
            <a:lvl9pPr indent="-330200" lvl="8" marL="4114800" algn="ctr">
              <a:lnSpc>
                <a:spcPct val="100000"/>
              </a:lnSpc>
              <a:spcBef>
                <a:spcPts val="0"/>
              </a:spcBef>
              <a:spcAft>
                <a:spcPts val="0"/>
              </a:spcAft>
              <a:buSzPts val="1600"/>
              <a:buChar char="■"/>
              <a:defRPr i="1"/>
            </a:lvl9pPr>
          </a:lstStyle>
          <a:p/>
        </p:txBody>
      </p:sp>
      <p:sp>
        <p:nvSpPr>
          <p:cNvPr id="171" name="Google Shape;171;g3ceb0aa2f61_0_497"/>
          <p:cNvSpPr txBox="1"/>
          <p:nvPr/>
        </p:nvSpPr>
        <p:spPr>
          <a:xfrm>
            <a:off x="3593400" y="1181419"/>
            <a:ext cx="1957200" cy="6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i="0" lang="en" sz="9600" u="none" cap="none" strike="noStrike">
                <a:solidFill>
                  <a:schemeClr val="accent6"/>
                </a:solidFill>
                <a:latin typeface="Montserrat SemiBold"/>
                <a:ea typeface="Montserrat SemiBold"/>
                <a:cs typeface="Montserrat SemiBold"/>
                <a:sym typeface="Montserrat SemiBold"/>
              </a:rPr>
              <a:t>“</a:t>
            </a:r>
            <a:endParaRPr i="0" sz="9600" u="none" cap="none" strike="noStrike">
              <a:solidFill>
                <a:schemeClr val="accent6"/>
              </a:solidFill>
              <a:latin typeface="Montserrat SemiBold"/>
              <a:ea typeface="Montserrat SemiBold"/>
              <a:cs typeface="Montserrat SemiBold"/>
              <a:sym typeface="Montserrat SemiBold"/>
            </a:endParaRPr>
          </a:p>
        </p:txBody>
      </p:sp>
      <p:sp>
        <p:nvSpPr>
          <p:cNvPr id="172" name="Google Shape;172;g3ceb0aa2f61_0_497"/>
          <p:cNvSpPr/>
          <p:nvPr/>
        </p:nvSpPr>
        <p:spPr>
          <a:xfrm>
            <a:off x="5723283" y="1599675"/>
            <a:ext cx="17103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3ceb0aa2f61_0_497"/>
          <p:cNvSpPr/>
          <p:nvPr/>
        </p:nvSpPr>
        <p:spPr>
          <a:xfrm>
            <a:off x="7434177" y="1599675"/>
            <a:ext cx="17103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3ceb0aa2f61_0_497"/>
          <p:cNvSpPr/>
          <p:nvPr/>
        </p:nvSpPr>
        <p:spPr>
          <a:xfrm>
            <a:off x="0" y="1599675"/>
            <a:ext cx="17103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3ceb0aa2f61_0_497"/>
          <p:cNvSpPr/>
          <p:nvPr/>
        </p:nvSpPr>
        <p:spPr>
          <a:xfrm>
            <a:off x="1710425" y="1599675"/>
            <a:ext cx="17103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3ceb0aa2f61_0_497"/>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Option 1">
  <p:cSld name="CUSTOM">
    <p:spTree>
      <p:nvGrpSpPr>
        <p:cNvPr id="17" name="Shape 17"/>
        <p:cNvGrpSpPr/>
        <p:nvPr/>
      </p:nvGrpSpPr>
      <p:grpSpPr>
        <a:xfrm>
          <a:off x="0" y="0"/>
          <a:ext cx="0" cy="0"/>
          <a:chOff x="0" y="0"/>
          <a:chExt cx="0" cy="0"/>
        </a:xfrm>
      </p:grpSpPr>
      <p:sp>
        <p:nvSpPr>
          <p:cNvPr id="18" name="Google Shape;18;p30"/>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0"/>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0"/>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0"/>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0"/>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0"/>
          <p:cNvSpPr txBox="1"/>
          <p:nvPr>
            <p:ph idx="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30"/>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
        <p:nvSpPr>
          <p:cNvPr id="25" name="Google Shape;25;p30"/>
          <p:cNvSpPr/>
          <p:nvPr>
            <p:ph idx="3" type="pic"/>
          </p:nvPr>
        </p:nvSpPr>
        <p:spPr>
          <a:xfrm>
            <a:off x="4708675" y="361950"/>
            <a:ext cx="3771900" cy="3771900"/>
          </a:xfrm>
          <a:prstGeom prst="ellipse">
            <a:avLst/>
          </a:prstGeom>
          <a:noFill/>
          <a:ln>
            <a:noFill/>
          </a:ln>
        </p:spPr>
      </p:sp>
      <p:sp>
        <p:nvSpPr>
          <p:cNvPr id="26" name="Google Shape;26;p30"/>
          <p:cNvSpPr txBox="1"/>
          <p:nvPr>
            <p:ph idx="1" type="body"/>
          </p:nvPr>
        </p:nvSpPr>
        <p:spPr>
          <a:xfrm>
            <a:off x="666750" y="361950"/>
            <a:ext cx="3638700" cy="3619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0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7" name="Shape 177"/>
        <p:cNvGrpSpPr/>
        <p:nvPr/>
      </p:nvGrpSpPr>
      <p:grpSpPr>
        <a:xfrm>
          <a:off x="0" y="0"/>
          <a:ext cx="0" cy="0"/>
          <a:chOff x="0" y="0"/>
          <a:chExt cx="0" cy="0"/>
        </a:xfrm>
      </p:grpSpPr>
      <p:sp>
        <p:nvSpPr>
          <p:cNvPr id="178" name="Google Shape;178;g3ceb0aa2f61_0_505"/>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3ceb0aa2f61_0_505"/>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3ceb0aa2f61_0_505"/>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3ceb0aa2f61_0_505"/>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3ceb0aa2f61_0_505"/>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Font typeface="Montserrat SemiBold"/>
              <a:buNone/>
              <a:defRPr>
                <a:latin typeface="Montserrat SemiBold"/>
                <a:ea typeface="Montserrat SemiBold"/>
                <a:cs typeface="Montserrat SemiBold"/>
                <a:sym typeface="Montserrat SemiBold"/>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83" name="Google Shape;183;g3ceb0aa2f61_0_505"/>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4" name="Shape 184"/>
        <p:cNvGrpSpPr/>
        <p:nvPr/>
      </p:nvGrpSpPr>
      <p:grpSpPr>
        <a:xfrm>
          <a:off x="0" y="0"/>
          <a:ext cx="0" cy="0"/>
          <a:chOff x="0" y="0"/>
          <a:chExt cx="0" cy="0"/>
        </a:xfrm>
      </p:grpSpPr>
      <p:sp>
        <p:nvSpPr>
          <p:cNvPr id="185" name="Google Shape;185;g3ceb0aa2f61_0_512"/>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3ceb0aa2f61_0_512"/>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3ceb0aa2f61_0_512"/>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3ceb0aa2f61_0_512"/>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g3ceb0aa2f61_0_512"/>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chemeClr val="dk2"/>
        </a:solidFill>
      </p:bgPr>
    </p:bg>
    <p:spTree>
      <p:nvGrpSpPr>
        <p:cNvPr id="190" name="Shape 190"/>
        <p:cNvGrpSpPr/>
        <p:nvPr/>
      </p:nvGrpSpPr>
      <p:grpSpPr>
        <a:xfrm>
          <a:off x="0" y="0"/>
          <a:ext cx="0" cy="0"/>
          <a:chOff x="0" y="0"/>
          <a:chExt cx="0" cy="0"/>
        </a:xfrm>
      </p:grpSpPr>
      <p:sp>
        <p:nvSpPr>
          <p:cNvPr id="191" name="Google Shape;191;g3ceb0aa2f61_0_518"/>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3ceb0aa2f61_0_518"/>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3ceb0aa2f61_0_518"/>
          <p:cNvSpPr/>
          <p:nvPr/>
        </p:nvSpPr>
        <p:spPr>
          <a:xfrm>
            <a:off x="0" y="5066325"/>
            <a:ext cx="893700" cy="77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3ceb0aa2f61_0_518"/>
          <p:cNvSpPr/>
          <p:nvPr/>
        </p:nvSpPr>
        <p:spPr>
          <a:xfrm>
            <a:off x="893710" y="5066325"/>
            <a:ext cx="64626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3ceb0aa2f61_0_518"/>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Option 1">
  <p:cSld name="CUSTOM">
    <p:spTree>
      <p:nvGrpSpPr>
        <p:cNvPr id="196" name="Shape 196"/>
        <p:cNvGrpSpPr/>
        <p:nvPr/>
      </p:nvGrpSpPr>
      <p:grpSpPr>
        <a:xfrm>
          <a:off x="0" y="0"/>
          <a:ext cx="0" cy="0"/>
          <a:chOff x="0" y="0"/>
          <a:chExt cx="0" cy="0"/>
        </a:xfrm>
      </p:grpSpPr>
      <p:sp>
        <p:nvSpPr>
          <p:cNvPr id="197" name="Google Shape;197;g3ceb0aa2f61_0_524"/>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198" name="Google Shape;198;g3ceb0aa2f61_0_524"/>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3ceb0aa2f61_0_524"/>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3ceb0aa2f61_0_524"/>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g3ceb0aa2f61_0_524"/>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3ceb0aa2f61_0_524"/>
          <p:cNvSpPr txBox="1"/>
          <p:nvPr>
            <p:ph idx="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203" name="Google Shape;203;g3ceb0aa2f61_0_524"/>
          <p:cNvSpPr/>
          <p:nvPr>
            <p:ph idx="3" type="pic"/>
          </p:nvPr>
        </p:nvSpPr>
        <p:spPr>
          <a:xfrm>
            <a:off x="4708675" y="361950"/>
            <a:ext cx="3771900" cy="3771900"/>
          </a:xfrm>
          <a:prstGeom prst="ellipse">
            <a:avLst/>
          </a:prstGeom>
          <a:noFill/>
          <a:ln>
            <a:noFill/>
          </a:ln>
        </p:spPr>
      </p:sp>
      <p:sp>
        <p:nvSpPr>
          <p:cNvPr id="204" name="Google Shape;204;g3ceb0aa2f61_0_524"/>
          <p:cNvSpPr txBox="1"/>
          <p:nvPr>
            <p:ph idx="1" type="body"/>
          </p:nvPr>
        </p:nvSpPr>
        <p:spPr>
          <a:xfrm>
            <a:off x="666750" y="361950"/>
            <a:ext cx="3638700" cy="3619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0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Option 2">
  <p:cSld name="CUSTOM_1">
    <p:spTree>
      <p:nvGrpSpPr>
        <p:cNvPr id="205" name="Shape 205"/>
        <p:cNvGrpSpPr/>
        <p:nvPr/>
      </p:nvGrpSpPr>
      <p:grpSpPr>
        <a:xfrm>
          <a:off x="0" y="0"/>
          <a:ext cx="0" cy="0"/>
          <a:chOff x="0" y="0"/>
          <a:chExt cx="0" cy="0"/>
        </a:xfrm>
      </p:grpSpPr>
      <p:sp>
        <p:nvSpPr>
          <p:cNvPr id="206" name="Google Shape;206;g3ceb0aa2f61_0_533"/>
          <p:cNvSpPr/>
          <p:nvPr>
            <p:ph idx="2" type="pic"/>
          </p:nvPr>
        </p:nvSpPr>
        <p:spPr>
          <a:xfrm>
            <a:off x="4610100" y="0"/>
            <a:ext cx="4533900" cy="5066400"/>
          </a:xfrm>
          <a:prstGeom prst="rect">
            <a:avLst/>
          </a:prstGeom>
          <a:noFill/>
          <a:ln>
            <a:noFill/>
          </a:ln>
        </p:spPr>
      </p:sp>
      <p:sp>
        <p:nvSpPr>
          <p:cNvPr id="207" name="Google Shape;207;g3ceb0aa2f61_0_533"/>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208" name="Google Shape;208;g3ceb0aa2f61_0_533"/>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3ceb0aa2f61_0_533"/>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3ceb0aa2f61_0_533"/>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g3ceb0aa2f61_0_533"/>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g3ceb0aa2f61_0_533"/>
          <p:cNvSpPr txBox="1"/>
          <p:nvPr>
            <p:ph idx="3"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213" name="Google Shape;213;g3ceb0aa2f61_0_533"/>
          <p:cNvSpPr txBox="1"/>
          <p:nvPr>
            <p:ph idx="1" type="body"/>
          </p:nvPr>
        </p:nvSpPr>
        <p:spPr>
          <a:xfrm>
            <a:off x="381000" y="362050"/>
            <a:ext cx="3638700" cy="3619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0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4" name="Shape 214"/>
        <p:cNvGrpSpPr/>
        <p:nvPr/>
      </p:nvGrpSpPr>
      <p:grpSpPr>
        <a:xfrm>
          <a:off x="0" y="0"/>
          <a:ext cx="0" cy="0"/>
          <a:chOff x="0" y="0"/>
          <a:chExt cx="0" cy="0"/>
        </a:xfrm>
      </p:grpSpPr>
      <p:sp>
        <p:nvSpPr>
          <p:cNvPr id="215" name="Google Shape;215;g3ceb0aa2f61_0_542"/>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3ceb0aa2f61_0_542"/>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3ceb0aa2f61_0_542"/>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3ceb0aa2f61_0_542"/>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3ceb0aa2f61_0_542"/>
          <p:cNvSpPr txBox="1"/>
          <p:nvPr>
            <p:ph idx="1" type="body"/>
          </p:nvPr>
        </p:nvSpPr>
        <p:spPr>
          <a:xfrm>
            <a:off x="1510225" y="4649963"/>
            <a:ext cx="6462600" cy="350700"/>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360"/>
              </a:spcBef>
              <a:spcAft>
                <a:spcPts val="0"/>
              </a:spcAft>
              <a:buClr>
                <a:schemeClr val="dk2"/>
              </a:buClr>
              <a:buSzPts val="1400"/>
              <a:buNone/>
              <a:defRPr sz="1400">
                <a:solidFill>
                  <a:schemeClr val="dk2"/>
                </a:solidFill>
              </a:defRPr>
            </a:lvl1pPr>
          </a:lstStyle>
          <a:p/>
        </p:txBody>
      </p:sp>
      <p:sp>
        <p:nvSpPr>
          <p:cNvPr id="220" name="Google Shape;220;g3ceb0aa2f61_0_542"/>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head 1">
  <p:cSld name="TITLE_1_2">
    <p:spTree>
      <p:nvGrpSpPr>
        <p:cNvPr id="221" name="Shape 221"/>
        <p:cNvGrpSpPr/>
        <p:nvPr/>
      </p:nvGrpSpPr>
      <p:grpSpPr>
        <a:xfrm>
          <a:off x="0" y="0"/>
          <a:ext cx="0" cy="0"/>
          <a:chOff x="0" y="0"/>
          <a:chExt cx="0" cy="0"/>
        </a:xfrm>
      </p:grpSpPr>
      <p:sp>
        <p:nvSpPr>
          <p:cNvPr id="222" name="Google Shape;222;g3ceb0aa2f61_0_549"/>
          <p:cNvSpPr/>
          <p:nvPr/>
        </p:nvSpPr>
        <p:spPr>
          <a:xfrm>
            <a:off x="0" y="0"/>
            <a:ext cx="9144000" cy="3993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3ceb0aa2f61_0_549"/>
          <p:cNvSpPr/>
          <p:nvPr/>
        </p:nvSpPr>
        <p:spPr>
          <a:xfrm>
            <a:off x="3047704" y="3992850"/>
            <a:ext cx="3047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g3ceb0aa2f61_0_549"/>
          <p:cNvSpPr/>
          <p:nvPr/>
        </p:nvSpPr>
        <p:spPr>
          <a:xfrm>
            <a:off x="6096271" y="3992850"/>
            <a:ext cx="3047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3ceb0aa2f61_0_549"/>
          <p:cNvSpPr/>
          <p:nvPr/>
        </p:nvSpPr>
        <p:spPr>
          <a:xfrm>
            <a:off x="1" y="3992850"/>
            <a:ext cx="3047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3ceb0aa2f61_0_549"/>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sp>
        <p:nvSpPr>
          <p:cNvPr id="227" name="Google Shape;227;g3ceb0aa2f61_0_549"/>
          <p:cNvSpPr txBox="1"/>
          <p:nvPr/>
        </p:nvSpPr>
        <p:spPr>
          <a:xfrm>
            <a:off x="1387650" y="2039650"/>
            <a:ext cx="63687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i="0" lang="en" sz="3400" u="none" cap="none" strike="noStrike">
                <a:solidFill>
                  <a:schemeClr val="lt1"/>
                </a:solidFill>
                <a:latin typeface="Montserrat SemiBold"/>
                <a:ea typeface="Montserrat SemiBold"/>
                <a:cs typeface="Montserrat SemiBold"/>
                <a:sym typeface="Montserrat SemiBold"/>
              </a:rPr>
              <a:t>Thank You</a:t>
            </a:r>
            <a:endParaRPr i="0" sz="3400" u="none" cap="none" strike="noStrike">
              <a:solidFill>
                <a:schemeClr val="lt1"/>
              </a:solidFill>
              <a:latin typeface="Montserrat SemiBold"/>
              <a:ea typeface="Montserrat SemiBold"/>
              <a:cs typeface="Montserrat SemiBold"/>
              <a:sym typeface="Montserrat SemiBold"/>
            </a:endParaRPr>
          </a:p>
        </p:txBody>
      </p:sp>
      <p:sp>
        <p:nvSpPr>
          <p:cNvPr id="228" name="Google Shape;228;g3ceb0aa2f61_0_549"/>
          <p:cNvSpPr txBox="1"/>
          <p:nvPr>
            <p:ph idx="1" type="subTitle"/>
          </p:nvPr>
        </p:nvSpPr>
        <p:spPr>
          <a:xfrm>
            <a:off x="3257550" y="2942750"/>
            <a:ext cx="2628900" cy="94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600"/>
              </a:spcBef>
              <a:spcAft>
                <a:spcPts val="0"/>
              </a:spcAft>
              <a:buClr>
                <a:schemeClr val="lt1"/>
              </a:buClr>
              <a:buSzPts val="1500"/>
              <a:buFont typeface="Montserrat SemiBold"/>
              <a:buNone/>
              <a:defRPr sz="15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300"/>
              <a:buNone/>
              <a:defRPr b="1" sz="1300"/>
            </a:lvl2pPr>
            <a:lvl3pPr lvl="2" algn="l">
              <a:lnSpc>
                <a:spcPct val="100000"/>
              </a:lnSpc>
              <a:spcBef>
                <a:spcPts val="0"/>
              </a:spcBef>
              <a:spcAft>
                <a:spcPts val="0"/>
              </a:spcAft>
              <a:buSzPts val="1300"/>
              <a:buNone/>
              <a:defRPr b="1" sz="1300"/>
            </a:lvl3pPr>
            <a:lvl4pPr lvl="3" algn="l">
              <a:lnSpc>
                <a:spcPct val="100000"/>
              </a:lnSpc>
              <a:spcBef>
                <a:spcPts val="0"/>
              </a:spcBef>
              <a:spcAft>
                <a:spcPts val="0"/>
              </a:spcAft>
              <a:buSzPts val="1300"/>
              <a:buNone/>
              <a:defRPr b="1" sz="1300"/>
            </a:lvl4pPr>
            <a:lvl5pPr lvl="4" algn="l">
              <a:lnSpc>
                <a:spcPct val="100000"/>
              </a:lnSpc>
              <a:spcBef>
                <a:spcPts val="0"/>
              </a:spcBef>
              <a:spcAft>
                <a:spcPts val="0"/>
              </a:spcAft>
              <a:buSzPts val="1300"/>
              <a:buNone/>
              <a:defRPr b="1" sz="1300"/>
            </a:lvl5pPr>
            <a:lvl6pPr lvl="5" algn="l">
              <a:lnSpc>
                <a:spcPct val="100000"/>
              </a:lnSpc>
              <a:spcBef>
                <a:spcPts val="0"/>
              </a:spcBef>
              <a:spcAft>
                <a:spcPts val="0"/>
              </a:spcAft>
              <a:buSzPts val="1300"/>
              <a:buNone/>
              <a:defRPr b="1" sz="1300"/>
            </a:lvl6pPr>
            <a:lvl7pPr lvl="6" algn="l">
              <a:lnSpc>
                <a:spcPct val="100000"/>
              </a:lnSpc>
              <a:spcBef>
                <a:spcPts val="0"/>
              </a:spcBef>
              <a:spcAft>
                <a:spcPts val="0"/>
              </a:spcAft>
              <a:buSzPts val="1300"/>
              <a:buNone/>
              <a:defRPr b="1" sz="1300"/>
            </a:lvl7pPr>
            <a:lvl8pPr lvl="7" algn="l">
              <a:lnSpc>
                <a:spcPct val="100000"/>
              </a:lnSpc>
              <a:spcBef>
                <a:spcPts val="0"/>
              </a:spcBef>
              <a:spcAft>
                <a:spcPts val="0"/>
              </a:spcAft>
              <a:buSzPts val="1300"/>
              <a:buNone/>
              <a:defRPr b="1" sz="1300"/>
            </a:lvl8pPr>
            <a:lvl9pPr lvl="8" algn="l">
              <a:lnSpc>
                <a:spcPct val="100000"/>
              </a:lnSpc>
              <a:spcBef>
                <a:spcPts val="0"/>
              </a:spcBef>
              <a:spcAft>
                <a:spcPts val="0"/>
              </a:spcAft>
              <a:buSzPts val="1300"/>
              <a:buNone/>
              <a:defRPr b="1" sz="1300"/>
            </a:lvl9pPr>
          </a:lstStyle>
          <a:p/>
        </p:txBody>
      </p:sp>
      <p:pic>
        <p:nvPicPr>
          <p:cNvPr id="229" name="Google Shape;229;g3ceb0aa2f61_0_549"/>
          <p:cNvPicPr preferRelativeResize="0"/>
          <p:nvPr/>
        </p:nvPicPr>
        <p:blipFill>
          <a:blip r:embed="rId2">
            <a:alphaModFix/>
          </a:blip>
          <a:stretch>
            <a:fillRect/>
          </a:stretch>
        </p:blipFill>
        <p:spPr>
          <a:xfrm>
            <a:off x="1671876" y="326499"/>
            <a:ext cx="5800249" cy="1676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7" name="Shape 27"/>
        <p:cNvGrpSpPr/>
        <p:nvPr/>
      </p:nvGrpSpPr>
      <p:grpSpPr>
        <a:xfrm>
          <a:off x="0" y="0"/>
          <a:ext cx="0" cy="0"/>
          <a:chOff x="0" y="0"/>
          <a:chExt cx="0" cy="0"/>
        </a:xfrm>
      </p:grpSpPr>
      <p:sp>
        <p:nvSpPr>
          <p:cNvPr id="28" name="Google Shape;28;p24"/>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9" name="Google Shape;29;p24"/>
          <p:cNvSpPr txBox="1"/>
          <p:nvPr>
            <p:ph idx="1" type="body"/>
          </p:nvPr>
        </p:nvSpPr>
        <p:spPr>
          <a:xfrm>
            <a:off x="1228875" y="1364925"/>
            <a:ext cx="6943500" cy="35523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Clr>
                <a:schemeClr val="accent6"/>
              </a:buClr>
              <a:buSzPts val="1800"/>
              <a:buChar char="▷"/>
              <a:defRPr>
                <a:solidFill>
                  <a:schemeClr val="dk1"/>
                </a:solidFill>
              </a:defRPr>
            </a:lvl1pPr>
            <a:lvl2pPr indent="-330200" lvl="1" marL="914400" algn="l">
              <a:lnSpc>
                <a:spcPct val="100000"/>
              </a:lnSpc>
              <a:spcBef>
                <a:spcPts val="0"/>
              </a:spcBef>
              <a:spcAft>
                <a:spcPts val="0"/>
              </a:spcAft>
              <a:buClr>
                <a:schemeClr val="dk1"/>
              </a:buClr>
              <a:buSzPts val="1600"/>
              <a:buChar char="○"/>
              <a:defRPr>
                <a:solidFill>
                  <a:schemeClr val="dk1"/>
                </a:solidFill>
              </a:defRPr>
            </a:lvl2pPr>
            <a:lvl3pPr indent="-330200" lvl="2" marL="1371600" algn="l">
              <a:lnSpc>
                <a:spcPct val="100000"/>
              </a:lnSpc>
              <a:spcBef>
                <a:spcPts val="0"/>
              </a:spcBef>
              <a:spcAft>
                <a:spcPts val="0"/>
              </a:spcAft>
              <a:buClr>
                <a:schemeClr val="dk1"/>
              </a:buClr>
              <a:buSzPts val="1600"/>
              <a:buChar char="■"/>
              <a:defRPr>
                <a:solidFill>
                  <a:schemeClr val="dk1"/>
                </a:solidFill>
              </a:defRPr>
            </a:lvl3pPr>
            <a:lvl4pPr indent="-330200" lvl="3" marL="1828800" algn="l">
              <a:lnSpc>
                <a:spcPct val="100000"/>
              </a:lnSpc>
              <a:spcBef>
                <a:spcPts val="0"/>
              </a:spcBef>
              <a:spcAft>
                <a:spcPts val="0"/>
              </a:spcAft>
              <a:buClr>
                <a:schemeClr val="dk1"/>
              </a:buClr>
              <a:buSzPts val="1600"/>
              <a:buChar char="●"/>
              <a:defRPr>
                <a:solidFill>
                  <a:schemeClr val="dk1"/>
                </a:solidFill>
              </a:defRPr>
            </a:lvl4pPr>
            <a:lvl5pPr indent="-330200" lvl="4" marL="2286000" algn="l">
              <a:lnSpc>
                <a:spcPct val="100000"/>
              </a:lnSpc>
              <a:spcBef>
                <a:spcPts val="0"/>
              </a:spcBef>
              <a:spcAft>
                <a:spcPts val="0"/>
              </a:spcAft>
              <a:buClr>
                <a:schemeClr val="dk1"/>
              </a:buClr>
              <a:buSzPts val="1600"/>
              <a:buChar char="○"/>
              <a:defRPr>
                <a:solidFill>
                  <a:schemeClr val="dk1"/>
                </a:solidFill>
              </a:defRPr>
            </a:lvl5pPr>
            <a:lvl6pPr indent="-330200" lvl="5" marL="2743200" algn="l">
              <a:lnSpc>
                <a:spcPct val="100000"/>
              </a:lnSpc>
              <a:spcBef>
                <a:spcPts val="0"/>
              </a:spcBef>
              <a:spcAft>
                <a:spcPts val="0"/>
              </a:spcAft>
              <a:buClr>
                <a:schemeClr val="dk1"/>
              </a:buClr>
              <a:buSzPts val="1600"/>
              <a:buChar char="■"/>
              <a:defRPr>
                <a:solidFill>
                  <a:schemeClr val="dk1"/>
                </a:solidFill>
              </a:defRPr>
            </a:lvl6pPr>
            <a:lvl7pPr indent="-330200" lvl="6" marL="3200400" algn="l">
              <a:lnSpc>
                <a:spcPct val="100000"/>
              </a:lnSpc>
              <a:spcBef>
                <a:spcPts val="0"/>
              </a:spcBef>
              <a:spcAft>
                <a:spcPts val="0"/>
              </a:spcAft>
              <a:buClr>
                <a:schemeClr val="dk1"/>
              </a:buClr>
              <a:buSzPts val="1600"/>
              <a:buChar char="●"/>
              <a:defRPr>
                <a:solidFill>
                  <a:schemeClr val="dk1"/>
                </a:solidFill>
              </a:defRPr>
            </a:lvl7pPr>
            <a:lvl8pPr indent="-330200" lvl="7" marL="3657600" algn="l">
              <a:lnSpc>
                <a:spcPct val="100000"/>
              </a:lnSpc>
              <a:spcBef>
                <a:spcPts val="0"/>
              </a:spcBef>
              <a:spcAft>
                <a:spcPts val="0"/>
              </a:spcAft>
              <a:buClr>
                <a:schemeClr val="dk1"/>
              </a:buClr>
              <a:buSzPts val="1600"/>
              <a:buChar char="○"/>
              <a:defRPr>
                <a:solidFill>
                  <a:schemeClr val="dk1"/>
                </a:solidFill>
              </a:defRPr>
            </a:lvl8pPr>
            <a:lvl9pPr indent="-330200" lvl="8" marL="4114800" algn="l">
              <a:lnSpc>
                <a:spcPct val="100000"/>
              </a:lnSpc>
              <a:spcBef>
                <a:spcPts val="0"/>
              </a:spcBef>
              <a:spcAft>
                <a:spcPts val="0"/>
              </a:spcAft>
              <a:buClr>
                <a:schemeClr val="dk1"/>
              </a:buClr>
              <a:buSzPts val="1600"/>
              <a:buChar char="■"/>
              <a:defRPr>
                <a:solidFill>
                  <a:schemeClr val="dk1"/>
                </a:solidFill>
              </a:defRPr>
            </a:lvl9pPr>
          </a:lstStyle>
          <a:p/>
        </p:txBody>
      </p:sp>
      <p:sp>
        <p:nvSpPr>
          <p:cNvPr id="30" name="Google Shape;30;p24"/>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4"/>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4"/>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4"/>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4"/>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24"/>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28"/>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8"/>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8"/>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28"/>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8"/>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head 1">
  <p:cSld name="TITLE_1_2">
    <p:spTree>
      <p:nvGrpSpPr>
        <p:cNvPr id="42" name="Shape 42"/>
        <p:cNvGrpSpPr/>
        <p:nvPr/>
      </p:nvGrpSpPr>
      <p:grpSpPr>
        <a:xfrm>
          <a:off x="0" y="0"/>
          <a:ext cx="0" cy="0"/>
          <a:chOff x="0" y="0"/>
          <a:chExt cx="0" cy="0"/>
        </a:xfrm>
      </p:grpSpPr>
      <p:sp>
        <p:nvSpPr>
          <p:cNvPr id="43" name="Google Shape;43;p33"/>
          <p:cNvSpPr/>
          <p:nvPr/>
        </p:nvSpPr>
        <p:spPr>
          <a:xfrm>
            <a:off x="0" y="0"/>
            <a:ext cx="9144000" cy="3993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3"/>
          <p:cNvSpPr/>
          <p:nvPr/>
        </p:nvSpPr>
        <p:spPr>
          <a:xfrm>
            <a:off x="3047704" y="3992850"/>
            <a:ext cx="3047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3"/>
          <p:cNvSpPr/>
          <p:nvPr/>
        </p:nvSpPr>
        <p:spPr>
          <a:xfrm>
            <a:off x="6096271" y="3992850"/>
            <a:ext cx="3047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3"/>
          <p:cNvSpPr/>
          <p:nvPr/>
        </p:nvSpPr>
        <p:spPr>
          <a:xfrm>
            <a:off x="1" y="3992850"/>
            <a:ext cx="3047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3"/>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sp>
        <p:nvSpPr>
          <p:cNvPr id="48" name="Google Shape;48;p33"/>
          <p:cNvSpPr txBox="1"/>
          <p:nvPr/>
        </p:nvSpPr>
        <p:spPr>
          <a:xfrm>
            <a:off x="1387650" y="2039650"/>
            <a:ext cx="63687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0" i="0" lang="en" sz="4000" u="none" cap="none" strike="noStrike">
                <a:solidFill>
                  <a:schemeClr val="lt1"/>
                </a:solidFill>
                <a:latin typeface="Montserrat"/>
                <a:ea typeface="Montserrat"/>
                <a:cs typeface="Montserrat"/>
                <a:sym typeface="Montserrat"/>
              </a:rPr>
              <a:t>Thank You</a:t>
            </a:r>
            <a:endParaRPr b="0" i="0" sz="4000" u="none" cap="none" strike="noStrike">
              <a:solidFill>
                <a:schemeClr val="lt1"/>
              </a:solidFill>
              <a:latin typeface="Montserrat"/>
              <a:ea typeface="Montserrat"/>
              <a:cs typeface="Montserrat"/>
              <a:sym typeface="Montserrat"/>
            </a:endParaRPr>
          </a:p>
        </p:txBody>
      </p:sp>
      <p:sp>
        <p:nvSpPr>
          <p:cNvPr id="49" name="Google Shape;49;p33"/>
          <p:cNvSpPr txBox="1"/>
          <p:nvPr>
            <p:ph idx="1" type="subTitle"/>
          </p:nvPr>
        </p:nvSpPr>
        <p:spPr>
          <a:xfrm>
            <a:off x="3257550" y="2942750"/>
            <a:ext cx="2628900" cy="94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600"/>
              </a:spcBef>
              <a:spcAft>
                <a:spcPts val="0"/>
              </a:spcAft>
              <a:buClr>
                <a:schemeClr val="lt1"/>
              </a:buClr>
              <a:buSzPts val="1300"/>
              <a:buNone/>
              <a:defRPr b="1" sz="1300">
                <a:solidFill>
                  <a:schemeClr val="lt1"/>
                </a:solidFill>
              </a:defRPr>
            </a:lvl1pPr>
            <a:lvl2pPr lvl="1" algn="l">
              <a:lnSpc>
                <a:spcPct val="100000"/>
              </a:lnSpc>
              <a:spcBef>
                <a:spcPts val="0"/>
              </a:spcBef>
              <a:spcAft>
                <a:spcPts val="0"/>
              </a:spcAft>
              <a:buSzPts val="1300"/>
              <a:buNone/>
              <a:defRPr b="1" sz="1300"/>
            </a:lvl2pPr>
            <a:lvl3pPr lvl="2" algn="l">
              <a:lnSpc>
                <a:spcPct val="100000"/>
              </a:lnSpc>
              <a:spcBef>
                <a:spcPts val="0"/>
              </a:spcBef>
              <a:spcAft>
                <a:spcPts val="0"/>
              </a:spcAft>
              <a:buSzPts val="1300"/>
              <a:buNone/>
              <a:defRPr b="1" sz="1300"/>
            </a:lvl3pPr>
            <a:lvl4pPr lvl="3" algn="l">
              <a:lnSpc>
                <a:spcPct val="100000"/>
              </a:lnSpc>
              <a:spcBef>
                <a:spcPts val="0"/>
              </a:spcBef>
              <a:spcAft>
                <a:spcPts val="0"/>
              </a:spcAft>
              <a:buSzPts val="1300"/>
              <a:buNone/>
              <a:defRPr b="1" sz="1300"/>
            </a:lvl4pPr>
            <a:lvl5pPr lvl="4" algn="l">
              <a:lnSpc>
                <a:spcPct val="100000"/>
              </a:lnSpc>
              <a:spcBef>
                <a:spcPts val="0"/>
              </a:spcBef>
              <a:spcAft>
                <a:spcPts val="0"/>
              </a:spcAft>
              <a:buSzPts val="1300"/>
              <a:buNone/>
              <a:defRPr b="1" sz="1300"/>
            </a:lvl5pPr>
            <a:lvl6pPr lvl="5" algn="l">
              <a:lnSpc>
                <a:spcPct val="100000"/>
              </a:lnSpc>
              <a:spcBef>
                <a:spcPts val="0"/>
              </a:spcBef>
              <a:spcAft>
                <a:spcPts val="0"/>
              </a:spcAft>
              <a:buSzPts val="1300"/>
              <a:buNone/>
              <a:defRPr b="1" sz="1300"/>
            </a:lvl6pPr>
            <a:lvl7pPr lvl="6" algn="l">
              <a:lnSpc>
                <a:spcPct val="100000"/>
              </a:lnSpc>
              <a:spcBef>
                <a:spcPts val="0"/>
              </a:spcBef>
              <a:spcAft>
                <a:spcPts val="0"/>
              </a:spcAft>
              <a:buSzPts val="1300"/>
              <a:buNone/>
              <a:defRPr b="1" sz="1300"/>
            </a:lvl7pPr>
            <a:lvl8pPr lvl="7" algn="l">
              <a:lnSpc>
                <a:spcPct val="100000"/>
              </a:lnSpc>
              <a:spcBef>
                <a:spcPts val="0"/>
              </a:spcBef>
              <a:spcAft>
                <a:spcPts val="0"/>
              </a:spcAft>
              <a:buSzPts val="1300"/>
              <a:buNone/>
              <a:defRPr b="1" sz="1300"/>
            </a:lvl8pPr>
            <a:lvl9pPr lvl="8" algn="l">
              <a:lnSpc>
                <a:spcPct val="100000"/>
              </a:lnSpc>
              <a:spcBef>
                <a:spcPts val="0"/>
              </a:spcBef>
              <a:spcAft>
                <a:spcPts val="0"/>
              </a:spcAft>
              <a:buSzPts val="1300"/>
              <a:buNone/>
              <a:defRPr b="1" sz="1300"/>
            </a:lvl9pPr>
          </a:lstStyle>
          <a:p/>
        </p:txBody>
      </p:sp>
      <p:pic>
        <p:nvPicPr>
          <p:cNvPr id="50" name="Google Shape;50;p33"/>
          <p:cNvPicPr preferRelativeResize="0"/>
          <p:nvPr/>
        </p:nvPicPr>
        <p:blipFill rotWithShape="1">
          <a:blip r:embed="rId2">
            <a:alphaModFix/>
          </a:blip>
          <a:srcRect b="0" l="0" r="0" t="0"/>
          <a:stretch/>
        </p:blipFill>
        <p:spPr>
          <a:xfrm>
            <a:off x="2486914" y="459650"/>
            <a:ext cx="4159811" cy="11597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27"/>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27"/>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27"/>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27"/>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27"/>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57" name="Google Shape;57;p27"/>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58" name="Google Shape;58;p27"/>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head">
  <p:cSld name="TITLE_1">
    <p:spTree>
      <p:nvGrpSpPr>
        <p:cNvPr id="59" name="Shape 59"/>
        <p:cNvGrpSpPr/>
        <p:nvPr/>
      </p:nvGrpSpPr>
      <p:grpSpPr>
        <a:xfrm>
          <a:off x="0" y="0"/>
          <a:ext cx="0" cy="0"/>
          <a:chOff x="0" y="0"/>
          <a:chExt cx="0" cy="0"/>
        </a:xfrm>
      </p:grpSpPr>
      <p:sp>
        <p:nvSpPr>
          <p:cNvPr id="60" name="Google Shape;60;p23"/>
          <p:cNvSpPr/>
          <p:nvPr/>
        </p:nvSpPr>
        <p:spPr>
          <a:xfrm>
            <a:off x="0" y="0"/>
            <a:ext cx="9144000" cy="3993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23"/>
          <p:cNvSpPr txBox="1"/>
          <p:nvPr>
            <p:ph type="ctrTitle"/>
          </p:nvPr>
        </p:nvSpPr>
        <p:spPr>
          <a:xfrm>
            <a:off x="685800" y="1583342"/>
            <a:ext cx="7772400" cy="1159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62" name="Google Shape;62;p23"/>
          <p:cNvSpPr txBox="1"/>
          <p:nvPr>
            <p:ph idx="1" type="subTitle"/>
          </p:nvPr>
        </p:nvSpPr>
        <p:spPr>
          <a:xfrm>
            <a:off x="685800" y="2840053"/>
            <a:ext cx="7772400" cy="7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300"/>
              <a:buNone/>
              <a:defRPr b="1" sz="2300">
                <a:solidFill>
                  <a:schemeClr val="lt1"/>
                </a:solidFill>
              </a:defRPr>
            </a:lvl1pPr>
            <a:lvl2pPr lvl="1" algn="ctr">
              <a:lnSpc>
                <a:spcPct val="100000"/>
              </a:lnSpc>
              <a:spcBef>
                <a:spcPts val="0"/>
              </a:spcBef>
              <a:spcAft>
                <a:spcPts val="0"/>
              </a:spcAft>
              <a:buClr>
                <a:schemeClr val="lt1"/>
              </a:buClr>
              <a:buSzPts val="1600"/>
              <a:buNone/>
              <a:defRPr b="1">
                <a:solidFill>
                  <a:schemeClr val="lt1"/>
                </a:solidFill>
              </a:defRPr>
            </a:lvl2pPr>
            <a:lvl3pPr lvl="2" algn="ctr">
              <a:lnSpc>
                <a:spcPct val="100000"/>
              </a:lnSpc>
              <a:spcBef>
                <a:spcPts val="0"/>
              </a:spcBef>
              <a:spcAft>
                <a:spcPts val="0"/>
              </a:spcAft>
              <a:buClr>
                <a:schemeClr val="lt1"/>
              </a:buClr>
              <a:buSzPts val="1600"/>
              <a:buNone/>
              <a:defRPr b="1">
                <a:solidFill>
                  <a:schemeClr val="lt1"/>
                </a:solidFill>
              </a:defRPr>
            </a:lvl3pPr>
            <a:lvl4pPr lvl="3" algn="ctr">
              <a:lnSpc>
                <a:spcPct val="100000"/>
              </a:lnSpc>
              <a:spcBef>
                <a:spcPts val="0"/>
              </a:spcBef>
              <a:spcAft>
                <a:spcPts val="0"/>
              </a:spcAft>
              <a:buClr>
                <a:schemeClr val="lt1"/>
              </a:buClr>
              <a:buSzPts val="2400"/>
              <a:buNone/>
              <a:defRPr b="1" sz="2400">
                <a:solidFill>
                  <a:schemeClr val="lt1"/>
                </a:solidFill>
              </a:defRPr>
            </a:lvl4pPr>
            <a:lvl5pPr lvl="4" algn="ctr">
              <a:lnSpc>
                <a:spcPct val="100000"/>
              </a:lnSpc>
              <a:spcBef>
                <a:spcPts val="0"/>
              </a:spcBef>
              <a:spcAft>
                <a:spcPts val="0"/>
              </a:spcAft>
              <a:buClr>
                <a:schemeClr val="lt1"/>
              </a:buClr>
              <a:buSzPts val="2400"/>
              <a:buNone/>
              <a:defRPr b="1" sz="2400">
                <a:solidFill>
                  <a:schemeClr val="lt1"/>
                </a:solidFill>
              </a:defRPr>
            </a:lvl5pPr>
            <a:lvl6pPr lvl="5" algn="ctr">
              <a:lnSpc>
                <a:spcPct val="100000"/>
              </a:lnSpc>
              <a:spcBef>
                <a:spcPts val="0"/>
              </a:spcBef>
              <a:spcAft>
                <a:spcPts val="0"/>
              </a:spcAft>
              <a:buClr>
                <a:schemeClr val="lt1"/>
              </a:buClr>
              <a:buSzPts val="2400"/>
              <a:buNone/>
              <a:defRPr b="1" sz="2400">
                <a:solidFill>
                  <a:schemeClr val="lt1"/>
                </a:solidFill>
              </a:defRPr>
            </a:lvl6pPr>
            <a:lvl7pPr lvl="6" algn="ctr">
              <a:lnSpc>
                <a:spcPct val="100000"/>
              </a:lnSpc>
              <a:spcBef>
                <a:spcPts val="0"/>
              </a:spcBef>
              <a:spcAft>
                <a:spcPts val="0"/>
              </a:spcAft>
              <a:buClr>
                <a:schemeClr val="lt1"/>
              </a:buClr>
              <a:buSzPts val="2400"/>
              <a:buNone/>
              <a:defRPr b="1" sz="2400">
                <a:solidFill>
                  <a:schemeClr val="lt1"/>
                </a:solidFill>
              </a:defRPr>
            </a:lvl7pPr>
            <a:lvl8pPr lvl="7" algn="ctr">
              <a:lnSpc>
                <a:spcPct val="100000"/>
              </a:lnSpc>
              <a:spcBef>
                <a:spcPts val="0"/>
              </a:spcBef>
              <a:spcAft>
                <a:spcPts val="0"/>
              </a:spcAft>
              <a:buClr>
                <a:schemeClr val="lt1"/>
              </a:buClr>
              <a:buSzPts val="2400"/>
              <a:buNone/>
              <a:defRPr b="1" sz="2400">
                <a:solidFill>
                  <a:schemeClr val="lt1"/>
                </a:solidFill>
              </a:defRPr>
            </a:lvl8pPr>
            <a:lvl9pPr lvl="8" algn="ctr">
              <a:lnSpc>
                <a:spcPct val="100000"/>
              </a:lnSpc>
              <a:spcBef>
                <a:spcPts val="0"/>
              </a:spcBef>
              <a:spcAft>
                <a:spcPts val="0"/>
              </a:spcAft>
              <a:buClr>
                <a:schemeClr val="lt1"/>
              </a:buClr>
              <a:buSzPts val="2400"/>
              <a:buNone/>
              <a:defRPr b="1" sz="2400">
                <a:solidFill>
                  <a:schemeClr val="lt1"/>
                </a:solidFill>
              </a:defRPr>
            </a:lvl9pPr>
          </a:lstStyle>
          <a:p/>
        </p:txBody>
      </p:sp>
      <p:sp>
        <p:nvSpPr>
          <p:cNvPr id="63" name="Google Shape;63;p23"/>
          <p:cNvSpPr/>
          <p:nvPr/>
        </p:nvSpPr>
        <p:spPr>
          <a:xfrm>
            <a:off x="3047704" y="3992850"/>
            <a:ext cx="3047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23"/>
          <p:cNvSpPr/>
          <p:nvPr/>
        </p:nvSpPr>
        <p:spPr>
          <a:xfrm>
            <a:off x="6096271" y="3992850"/>
            <a:ext cx="3047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23"/>
          <p:cNvSpPr/>
          <p:nvPr/>
        </p:nvSpPr>
        <p:spPr>
          <a:xfrm>
            <a:off x="1" y="3992850"/>
            <a:ext cx="3047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23"/>
          <p:cNvSpPr txBox="1"/>
          <p:nvPr>
            <p:ph idx="12" type="sldNum"/>
          </p:nvPr>
        </p:nvSpPr>
        <p:spPr>
          <a:xfrm>
            <a:off x="-125" y="4830281"/>
            <a:ext cx="9144000" cy="3135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pic>
        <p:nvPicPr>
          <p:cNvPr id="67" name="Google Shape;67;p23"/>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68" name="Shape 68"/>
        <p:cNvGrpSpPr/>
        <p:nvPr/>
      </p:nvGrpSpPr>
      <p:grpSpPr>
        <a:xfrm>
          <a:off x="0" y="0"/>
          <a:ext cx="0" cy="0"/>
          <a:chOff x="0" y="0"/>
          <a:chExt cx="0" cy="0"/>
        </a:xfrm>
      </p:grpSpPr>
      <p:sp>
        <p:nvSpPr>
          <p:cNvPr id="69" name="Google Shape;69;p22"/>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2"/>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22"/>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22"/>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2"/>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74" name="Google Shape;74;p22"/>
          <p:cNvSpPr txBox="1"/>
          <p:nvPr>
            <p:ph idx="1" type="body"/>
          </p:nvPr>
        </p:nvSpPr>
        <p:spPr>
          <a:xfrm>
            <a:off x="1236525" y="1200150"/>
            <a:ext cx="3389100" cy="37257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75" name="Google Shape;75;p22"/>
          <p:cNvSpPr txBox="1"/>
          <p:nvPr>
            <p:ph idx="2" type="body"/>
          </p:nvPr>
        </p:nvSpPr>
        <p:spPr>
          <a:xfrm>
            <a:off x="4829962" y="1200150"/>
            <a:ext cx="3389100" cy="37257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76" name="Google Shape;76;p22"/>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77" name="Google Shape;77;p22"/>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78" name="Shape 78"/>
        <p:cNvGrpSpPr/>
        <p:nvPr/>
      </p:nvGrpSpPr>
      <p:grpSpPr>
        <a:xfrm>
          <a:off x="0" y="0"/>
          <a:ext cx="0" cy="0"/>
          <a:chOff x="0" y="0"/>
          <a:chExt cx="0" cy="0"/>
        </a:xfrm>
      </p:grpSpPr>
      <p:sp>
        <p:nvSpPr>
          <p:cNvPr id="79" name="Google Shape;79;p25"/>
          <p:cNvSpPr/>
          <p:nvPr/>
        </p:nvSpPr>
        <p:spPr>
          <a:xfrm>
            <a:off x="7356366" y="5066325"/>
            <a:ext cx="893700" cy="7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25"/>
          <p:cNvSpPr/>
          <p:nvPr/>
        </p:nvSpPr>
        <p:spPr>
          <a:xfrm>
            <a:off x="8250312" y="5066325"/>
            <a:ext cx="893700" cy="77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25"/>
          <p:cNvSpPr/>
          <p:nvPr/>
        </p:nvSpPr>
        <p:spPr>
          <a:xfrm>
            <a:off x="0" y="5066325"/>
            <a:ext cx="893700" cy="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5"/>
          <p:cNvSpPr/>
          <p:nvPr/>
        </p:nvSpPr>
        <p:spPr>
          <a:xfrm>
            <a:off x="893710" y="5066325"/>
            <a:ext cx="6462600" cy="77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5"/>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84" name="Google Shape;84;p25"/>
          <p:cNvSpPr txBox="1"/>
          <p:nvPr>
            <p:ph idx="1" type="body"/>
          </p:nvPr>
        </p:nvSpPr>
        <p:spPr>
          <a:xfrm>
            <a:off x="1246125" y="1200150"/>
            <a:ext cx="2257500" cy="37257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85" name="Google Shape;85;p25"/>
          <p:cNvSpPr txBox="1"/>
          <p:nvPr>
            <p:ph idx="2" type="body"/>
          </p:nvPr>
        </p:nvSpPr>
        <p:spPr>
          <a:xfrm>
            <a:off x="3619335" y="1200150"/>
            <a:ext cx="2257500" cy="37257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86" name="Google Shape;86;p25"/>
          <p:cNvSpPr txBox="1"/>
          <p:nvPr>
            <p:ph idx="3" type="body"/>
          </p:nvPr>
        </p:nvSpPr>
        <p:spPr>
          <a:xfrm>
            <a:off x="5992544" y="1200150"/>
            <a:ext cx="2257500" cy="37257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87" name="Google Shape;87;p25"/>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88" name="Google Shape;88;p25"/>
          <p:cNvPicPr preferRelativeResize="0"/>
          <p:nvPr/>
        </p:nvPicPr>
        <p:blipFill rotWithShape="1">
          <a:blip r:embed="rId2">
            <a:alphaModFix/>
          </a:blip>
          <a:srcRect b="0" l="0" r="0" t="0"/>
          <a:stretch/>
        </p:blipFill>
        <p:spPr>
          <a:xfrm>
            <a:off x="222037" y="4133725"/>
            <a:ext cx="780425" cy="7804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1.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accent6"/>
              </a:buClr>
              <a:buSzPts val="3200"/>
              <a:buFont typeface="Montserrat"/>
              <a:buNone/>
              <a:defRPr b="0" i="0" sz="3200" u="none" cap="none" strike="noStrike">
                <a:solidFill>
                  <a:schemeClr val="accent6"/>
                </a:solidFill>
                <a:latin typeface="Montserrat"/>
                <a:ea typeface="Montserrat"/>
                <a:cs typeface="Montserrat"/>
                <a:sym typeface="Montserrat"/>
              </a:defRPr>
            </a:lvl1pPr>
            <a:lvl2pPr lvl="1" marR="0" rtl="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2pPr>
            <a:lvl3pPr lvl="2" marR="0" rtl="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3pPr>
            <a:lvl4pPr lvl="3" marR="0" rtl="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4pPr>
            <a:lvl5pPr lvl="4" marR="0" rtl="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5pPr>
            <a:lvl6pPr lvl="5" marR="0" rtl="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6pPr>
            <a:lvl7pPr lvl="6" marR="0" rtl="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7pPr>
            <a:lvl8pPr lvl="7" marR="0" rtl="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8pPr>
            <a:lvl9pPr lvl="8" marR="0" rtl="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9pPr>
          </a:lstStyle>
          <a:p/>
        </p:txBody>
      </p:sp>
      <p:sp>
        <p:nvSpPr>
          <p:cNvPr id="7" name="Google Shape;7;p20"/>
          <p:cNvSpPr txBox="1"/>
          <p:nvPr>
            <p:ph idx="1" type="body"/>
          </p:nvPr>
        </p:nvSpPr>
        <p:spPr>
          <a:xfrm>
            <a:off x="893700" y="1373588"/>
            <a:ext cx="6462600" cy="3552300"/>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00000"/>
              </a:lnSpc>
              <a:spcBef>
                <a:spcPts val="600"/>
              </a:spcBef>
              <a:spcAft>
                <a:spcPts val="0"/>
              </a:spcAft>
              <a:buClr>
                <a:schemeClr val="accent6"/>
              </a:buClr>
              <a:buSzPts val="1600"/>
              <a:buFont typeface="Montserrat"/>
              <a:buChar char="▷"/>
              <a:defRPr b="0" i="0" sz="1600" u="none" cap="none" strike="noStrike">
                <a:solidFill>
                  <a:schemeClr val="dk1"/>
                </a:solidFill>
                <a:latin typeface="Montserrat"/>
                <a:ea typeface="Montserrat"/>
                <a:cs typeface="Montserrat"/>
                <a:sym typeface="Montserrat"/>
              </a:defRPr>
            </a:lvl1pPr>
            <a:lvl2pPr indent="-330200" lvl="1" marL="914400" marR="0" rtl="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2pPr>
            <a:lvl3pPr indent="-330200" lvl="2" marL="1371600" marR="0" rtl="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3pPr>
            <a:lvl4pPr indent="-330200" lvl="3" marL="1828800" marR="0" rtl="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4pPr>
            <a:lvl5pPr indent="-330200" lvl="4" marL="2286000" marR="0" rtl="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5pPr>
            <a:lvl6pPr indent="-330200" lvl="5" marL="2743200" marR="0" rtl="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6pPr>
            <a:lvl7pPr indent="-330200" lvl="6" marL="3200400" marR="0" rtl="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7pPr>
            <a:lvl8pPr indent="-330200" lvl="7" marL="3657600" marR="0" rtl="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8pPr>
            <a:lvl9pPr indent="-330200" lvl="8" marL="4114800" marR="0" rtl="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9pPr>
          </a:lstStyle>
          <a:p/>
        </p:txBody>
      </p:sp>
      <p:sp>
        <p:nvSpPr>
          <p:cNvPr id="8" name="Google Shape;8;p20"/>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22" name="Shape 122"/>
        <p:cNvGrpSpPr/>
        <p:nvPr/>
      </p:nvGrpSpPr>
      <p:grpSpPr>
        <a:xfrm>
          <a:off x="0" y="0"/>
          <a:ext cx="0" cy="0"/>
          <a:chOff x="0" y="0"/>
          <a:chExt cx="0" cy="0"/>
        </a:xfrm>
      </p:grpSpPr>
      <p:sp>
        <p:nvSpPr>
          <p:cNvPr id="123" name="Google Shape;123;g3ceb0aa2f61_0_450"/>
          <p:cNvSpPr txBox="1"/>
          <p:nvPr>
            <p:ph type="title"/>
          </p:nvPr>
        </p:nvSpPr>
        <p:spPr>
          <a:xfrm>
            <a:off x="893700" y="358388"/>
            <a:ext cx="6462600" cy="8574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accent6"/>
              </a:buClr>
              <a:buSzPts val="3200"/>
              <a:buFont typeface="Montserrat"/>
              <a:buNone/>
              <a:defRPr b="0" i="0" sz="3200" u="none" cap="none" strike="noStrike">
                <a:solidFill>
                  <a:schemeClr val="accent6"/>
                </a:solidFill>
                <a:latin typeface="Montserrat"/>
                <a:ea typeface="Montserrat"/>
                <a:cs typeface="Montserrat"/>
                <a:sym typeface="Montserrat"/>
              </a:defRPr>
            </a:lvl1pPr>
            <a:lvl2pPr lvl="1"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2pPr>
            <a:lvl3pPr lvl="2"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3pPr>
            <a:lvl4pPr lvl="3"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4pPr>
            <a:lvl5pPr lvl="4"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5pPr>
            <a:lvl6pPr lvl="5"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6pPr>
            <a:lvl7pPr lvl="6"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7pPr>
            <a:lvl8pPr lvl="7"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8pPr>
            <a:lvl9pPr lvl="8" marR="0" algn="l">
              <a:lnSpc>
                <a:spcPct val="100000"/>
              </a:lnSpc>
              <a:spcBef>
                <a:spcPts val="0"/>
              </a:spcBef>
              <a:spcAft>
                <a:spcPts val="0"/>
              </a:spcAft>
              <a:buClr>
                <a:schemeClr val="accent6"/>
              </a:buClr>
              <a:buSzPts val="3200"/>
              <a:buFont typeface="Raleway"/>
              <a:buNone/>
              <a:defRPr b="0" i="0" sz="3200" u="none" cap="none" strike="noStrike">
                <a:solidFill>
                  <a:schemeClr val="accent6"/>
                </a:solidFill>
                <a:latin typeface="Raleway"/>
                <a:ea typeface="Raleway"/>
                <a:cs typeface="Raleway"/>
                <a:sym typeface="Raleway"/>
              </a:defRPr>
            </a:lvl9pPr>
          </a:lstStyle>
          <a:p/>
        </p:txBody>
      </p:sp>
      <p:sp>
        <p:nvSpPr>
          <p:cNvPr id="124" name="Google Shape;124;g3ceb0aa2f61_0_450"/>
          <p:cNvSpPr txBox="1"/>
          <p:nvPr>
            <p:ph idx="1" type="body"/>
          </p:nvPr>
        </p:nvSpPr>
        <p:spPr>
          <a:xfrm>
            <a:off x="893700" y="1373588"/>
            <a:ext cx="6462600" cy="3552300"/>
          </a:xfrm>
          <a:prstGeom prst="rect">
            <a:avLst/>
          </a:prstGeom>
          <a:noFill/>
          <a:ln>
            <a:noFill/>
          </a:ln>
        </p:spPr>
        <p:txBody>
          <a:bodyPr anchorCtr="0" anchor="t" bIns="91425" lIns="91425" spcFirstLastPara="1" rIns="91425" wrap="square" tIns="91425">
            <a:noAutofit/>
          </a:bodyPr>
          <a:lstStyle>
            <a:lvl1pPr indent="-330200" lvl="0" marL="457200" marR="0" algn="l">
              <a:lnSpc>
                <a:spcPct val="100000"/>
              </a:lnSpc>
              <a:spcBef>
                <a:spcPts val="600"/>
              </a:spcBef>
              <a:spcAft>
                <a:spcPts val="0"/>
              </a:spcAft>
              <a:buClr>
                <a:schemeClr val="accent6"/>
              </a:buClr>
              <a:buSzPts val="1600"/>
              <a:buFont typeface="Montserrat"/>
              <a:buChar char="▷"/>
              <a:defRPr b="0" i="0" sz="1600" u="none" cap="none" strike="noStrike">
                <a:solidFill>
                  <a:schemeClr val="dk1"/>
                </a:solidFill>
                <a:latin typeface="Montserrat"/>
                <a:ea typeface="Montserrat"/>
                <a:cs typeface="Montserrat"/>
                <a:sym typeface="Montserrat"/>
              </a:defRPr>
            </a:lvl1pPr>
            <a:lvl2pPr indent="-330200" lvl="1" marL="9144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2pPr>
            <a:lvl3pPr indent="-330200" lvl="2" marL="13716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3pPr>
            <a:lvl4pPr indent="-330200" lvl="3" marL="18288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4pPr>
            <a:lvl5pPr indent="-330200" lvl="4" marL="22860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5pPr>
            <a:lvl6pPr indent="-330200" lvl="5" marL="27432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6pPr>
            <a:lvl7pPr indent="-330200" lvl="6" marL="32004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7pPr>
            <a:lvl8pPr indent="-330200" lvl="7" marL="36576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8pPr>
            <a:lvl9pPr indent="-330200" lvl="8" marL="4114800" marR="0" algn="l">
              <a:lnSpc>
                <a:spcPct val="100000"/>
              </a:lnSpc>
              <a:spcBef>
                <a:spcPts val="0"/>
              </a:spcBef>
              <a:spcAft>
                <a:spcPts val="0"/>
              </a:spcAft>
              <a:buClr>
                <a:schemeClr val="dk1"/>
              </a:buClr>
              <a:buSzPts val="1600"/>
              <a:buFont typeface="Montserrat"/>
              <a:buChar char="■"/>
              <a:defRPr b="0" i="0" sz="1600" u="none" cap="none" strike="noStrike">
                <a:solidFill>
                  <a:schemeClr val="dk1"/>
                </a:solidFill>
                <a:latin typeface="Montserrat"/>
                <a:ea typeface="Montserrat"/>
                <a:cs typeface="Montserrat"/>
                <a:sym typeface="Montserrat"/>
              </a:defRPr>
            </a:lvl9pPr>
          </a:lstStyle>
          <a:p/>
        </p:txBody>
      </p:sp>
      <p:sp>
        <p:nvSpPr>
          <p:cNvPr id="125" name="Google Shape;125;g3ceb0aa2f61_0_450"/>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 Id="rId4" Type="http://schemas.openxmlformats.org/officeDocument/2006/relationships/image" Target="../media/image5.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le.utah.gov/xcode/Title63G/Chapter2/63G-2-S307.html" TargetMode="External"/><Relationship Id="rId4" Type="http://schemas.openxmlformats.org/officeDocument/2006/relationships/hyperlink" Target="https://le.utah.gov/xcode/Title63A/Chapter12/63A-12-S103.html" TargetMode="External"/><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le.utah.gov/xcode/Title63A/Chapter12/63A-12-S103.html?v=C63A-12-S103_2025032720250507" TargetMode="External"/><Relationship Id="rId4" Type="http://schemas.openxmlformats.org/officeDocument/2006/relationships/hyperlink" Target="https://le.utah.gov/xcode/Title63G/Chapter2/63G-2-S601.html?v=C63G-2-S601_2025032720250507" TargetMode="External"/><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utah.us11.list-manage.com/track/click?u=51ac2bd0a72645bead2d03a81&amp;id=d1f8396ac3&amp;e=203505310d" TargetMode="External"/><Relationship Id="rId4" Type="http://schemas.openxmlformats.org/officeDocument/2006/relationships/hyperlink" Target="https://utah.us11.list-manage.com/track/click?u=51ac2bd0a72645bead2d03a81&amp;id=d1f8396ac3&amp;e=203505310d" TargetMode="External"/><Relationship Id="rId5" Type="http://schemas.openxmlformats.org/officeDocument/2006/relationships/hyperlink" Target="mailto:recordsmanagement@utah.gov" TargetMode="External"/><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jpg"/><Relationship Id="rId4" Type="http://schemas.openxmlformats.org/officeDocument/2006/relationships/hyperlink" Target="https://le.utah.gov/xcode/Title63G/Chapter2/63G-2-S601.html" TargetMode="External"/><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privacy.utah.gov/record-data-sharing-selling/" TargetMode="External"/><Relationship Id="rId4" Type="http://schemas.openxmlformats.org/officeDocument/2006/relationships/hyperlink" Target="https://archives.utah.gov/wp-content/uploads/third-party-vendor-guideline-1.pdf" TargetMode="External"/><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le.utah.gov/xcode/Title63G/Chapter2/63G-2-S302.html" TargetMode="External"/><Relationship Id="rId4" Type="http://schemas.openxmlformats.org/officeDocument/2006/relationships/hyperlink" Target="https://le.utah.gov/xcode/Title63G/Chapter2/63G-2-S307.html" TargetMode="External"/><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5.pn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38.jpg"/><Relationship Id="rId4" Type="http://schemas.openxmlformats.org/officeDocument/2006/relationships/image" Target="../media/image36.jpg"/><Relationship Id="rId5" Type="http://schemas.openxmlformats.org/officeDocument/2006/relationships/image" Target="../media/image39.jpg"/><Relationship Id="rId6" Type="http://schemas.openxmlformats.org/officeDocument/2006/relationships/image" Target="../media/image5.png"/><Relationship Id="rId7"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7.jpg"/><Relationship Id="rId4" Type="http://schemas.openxmlformats.org/officeDocument/2006/relationships/hyperlink" Target="https://le.utah.gov/xcode/Title63A/Chapter12/63A-12-S112.html" TargetMode="External"/><Relationship Id="rId5"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7.jpg"/><Relationship Id="rId4" Type="http://schemas.openxmlformats.org/officeDocument/2006/relationships/hyperlink" Target="https://le.utah.gov/xcode/Title63A/Chapter12/63A-12-S112.html" TargetMode="External"/><Relationship Id="rId5" Type="http://schemas.openxmlformats.org/officeDocument/2006/relationships/hyperlink" Target="https://le.utah.gov/xcode/Title63A/Chapter12/63A-12-S105.html" TargetMode="External"/><Relationship Id="rId6"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jpg"/><Relationship Id="rId4" Type="http://schemas.openxmlformats.org/officeDocument/2006/relationships/hyperlink" Target="https://le.utah.gov/xcode/Title63G/Chapter2/63G-2-S604.html" TargetMode="External"/><Relationship Id="rId5" Type="http://schemas.openxmlformats.org/officeDocument/2006/relationships/hyperlink" Target="https://le.utah.gov/xcode/Title63A/Chapter12/63A-12-S105.html" TargetMode="External"/><Relationship Id="rId6"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5.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privacy.utah.gov/records-series/" TargetMode="External"/><Relationship Id="rId4" Type="http://schemas.openxmlformats.org/officeDocument/2006/relationships/image" Target="../media/image3.pn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27.png"/><Relationship Id="rId5"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le.utah.gov/xcode/Title63G/Chapter2/63G-2-S701.html?v=C63G-2-S701_2025050720250507" TargetMode="External"/><Relationship Id="rId4" Type="http://schemas.openxmlformats.org/officeDocument/2006/relationships/hyperlink" Target="https://le.utah.gov/xcode/Title63G/Chapter2/63G-2-S701.html?v=C63G-2-S701_2025050720250507" TargetMode="External"/><Relationship Id="rId5" Type="http://schemas.openxmlformats.org/officeDocument/2006/relationships/hyperlink" Target="https://archives.utah.gov/records/retention-schedules/file-local-ordinances-and-policies-with-state-archives/filed/" TargetMode="External"/><Relationship Id="rId6"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hyperlink" Target="https://archives.utah.gov/rc-list/" TargetMode="External"/><Relationship Id="rId5"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archives.utah.gov/rc-list/" TargetMode="External"/><Relationship Id="rId4" Type="http://schemas.openxmlformats.org/officeDocument/2006/relationships/hyperlink" Target="https://axaemarchives.utah.gov/solr/axaem/EntityGRSItem" TargetMode="External"/><Relationship Id="rId5" Type="http://schemas.openxmlformats.org/officeDocument/2006/relationships/hyperlink" Target="https://archives.utah.gov/records/retention-schedules/file-local-ordinances-and-policies-with-state-archives/filed/" TargetMode="External"/><Relationship Id="rId6" Type="http://schemas.openxmlformats.org/officeDocument/2006/relationships/hyperlink" Target="https://le.utah.gov/xcode/title63g/chapter2/63g-2-s701.html" TargetMode="External"/><Relationship Id="rId7"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5.jp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hyperlink" Target="https://le.utah.gov/xcode/title63a/chapter12/63a-12-s103.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hyperlink" Target="https://archives.utah.gov/records/get-help/" TargetMode="External"/><Relationship Id="rId4" Type="http://schemas.openxmlformats.org/officeDocument/2006/relationships/hyperlink" Target="https://privacy.utah.gov" TargetMode="External"/><Relationship Id="rId5" Type="http://schemas.openxmlformats.org/officeDocument/2006/relationships/hyperlink" Target="https://youtu.be/ZNPpVLPywV0?si=-8Ma7LIYY-pbHQow" TargetMode="External"/><Relationship Id="rId6" Type="http://schemas.openxmlformats.org/officeDocument/2006/relationships/hyperlink" Target="https://youtu.be/fsIfqqDBtmM?si=WcjMU3OD9p_Q5KK6" TargetMode="External"/><Relationship Id="rId7" Type="http://schemas.openxmlformats.org/officeDocument/2006/relationships/image" Target="../media/image29.png"/><Relationship Id="rId8"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hyperlink" Target="mailto:recordsmanagement@utah.gov" TargetMode="External"/><Relationship Id="rId4" Type="http://schemas.openxmlformats.org/officeDocument/2006/relationships/hyperlink" Target="mailto:officeofdataprivacy@utah.gov" TargetMode="External"/><Relationship Id="rId5" Type="http://schemas.openxmlformats.org/officeDocument/2006/relationships/image" Target="../media/image3.png"/><Relationship Id="rId6"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le.utah.gov/xcode/Title63G/Chapter2/63G-2-S201.html?v=C63G-2-S201_2025050720250507"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hyperlink" Target="https://le.utah.gov/xcode/Title63G/Chapter2/63G-2-S103.html?v=C63G-2-S103_2025110620251206"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hyperlink" Target="https://le.utah.gov/xcode/Title63G/Chapter2/63G-2-S103.html?v=C63G-2-S103_2025110620251206" TargetMode="External"/><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hyperlink" Target="https://le.utah.gov/xcode/Title63g/Chapter2/63g-2-S103.html" TargetMode="External"/><Relationship Id="rId5" Type="http://schemas.openxmlformats.org/officeDocument/2006/relationships/hyperlink" Target="https://le.utah.gov/xcode/Title63G/Chapter2/63G-2-S307.html" TargetMode="External"/><Relationship Id="rId6" Type="http://schemas.openxmlformats.org/officeDocument/2006/relationships/hyperlink" Target="https://le.utah.gov/xcode/Title63G/Chapter2/63G-2-S601.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3178265047f_1_1"/>
          <p:cNvSpPr txBox="1"/>
          <p:nvPr>
            <p:ph type="ctrTitle"/>
          </p:nvPr>
        </p:nvSpPr>
        <p:spPr>
          <a:xfrm>
            <a:off x="645225" y="2610325"/>
            <a:ext cx="6736500" cy="130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lang="en" sz="3400"/>
              <a:t>Records Management</a:t>
            </a:r>
            <a:endParaRPr sz="3400"/>
          </a:p>
          <a:p>
            <a:pPr indent="0" lvl="0" marL="0" rtl="0" algn="l">
              <a:lnSpc>
                <a:spcPct val="100000"/>
              </a:lnSpc>
              <a:spcBef>
                <a:spcPts val="0"/>
              </a:spcBef>
              <a:spcAft>
                <a:spcPts val="0"/>
              </a:spcAft>
              <a:buSzPts val="3500"/>
              <a:buNone/>
            </a:pPr>
            <a:r>
              <a:rPr b="1" lang="en" sz="2300"/>
              <a:t>Overview</a:t>
            </a:r>
            <a:endParaRPr b="1" sz="2300"/>
          </a:p>
        </p:txBody>
      </p:sp>
      <p:sp>
        <p:nvSpPr>
          <p:cNvPr id="235" name="Google Shape;235;g3178265047f_1_1"/>
          <p:cNvSpPr/>
          <p:nvPr/>
        </p:nvSpPr>
        <p:spPr>
          <a:xfrm>
            <a:off x="290650" y="114500"/>
            <a:ext cx="5812800" cy="2272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pic>
        <p:nvPicPr>
          <p:cNvPr id="236" name="Google Shape;236;g3178265047f_1_1" title="Screenshot 2025-03-24 at 12.41.58 PM (1).png"/>
          <p:cNvPicPr preferRelativeResize="0"/>
          <p:nvPr/>
        </p:nvPicPr>
        <p:blipFill rotWithShape="1">
          <a:blip r:embed="rId3">
            <a:alphaModFix/>
          </a:blip>
          <a:srcRect b="0" l="0" r="0" t="0"/>
          <a:stretch/>
        </p:blipFill>
        <p:spPr>
          <a:xfrm>
            <a:off x="0" y="0"/>
            <a:ext cx="4434501" cy="1684925"/>
          </a:xfrm>
          <a:prstGeom prst="rect">
            <a:avLst/>
          </a:prstGeom>
          <a:noFill/>
          <a:ln>
            <a:noFill/>
          </a:ln>
        </p:spPr>
      </p:pic>
      <p:pic>
        <p:nvPicPr>
          <p:cNvPr id="237" name="Google Shape;237;g3178265047f_1_1"/>
          <p:cNvPicPr preferRelativeResize="0"/>
          <p:nvPr/>
        </p:nvPicPr>
        <p:blipFill>
          <a:blip r:embed="rId4">
            <a:alphaModFix/>
          </a:blip>
          <a:stretch>
            <a:fillRect/>
          </a:stretch>
        </p:blipFill>
        <p:spPr>
          <a:xfrm>
            <a:off x="4475975" y="248925"/>
            <a:ext cx="4294675" cy="1236975"/>
          </a:xfrm>
          <a:prstGeom prst="rect">
            <a:avLst/>
          </a:prstGeom>
          <a:noFill/>
          <a:ln>
            <a:noFill/>
          </a:ln>
        </p:spPr>
      </p:pic>
      <p:pic>
        <p:nvPicPr>
          <p:cNvPr id="238" name="Google Shape;238;g3178265047f_1_1"/>
          <p:cNvPicPr preferRelativeResize="0"/>
          <p:nvPr/>
        </p:nvPicPr>
        <p:blipFill>
          <a:blip r:embed="rId5">
            <a:alphaModFix/>
          </a:blip>
          <a:stretch>
            <a:fillRect/>
          </a:stretch>
        </p:blipFill>
        <p:spPr>
          <a:xfrm>
            <a:off x="7003425" y="3195440"/>
            <a:ext cx="1524000" cy="1524000"/>
          </a:xfrm>
          <a:prstGeom prst="ellipse">
            <a:avLst/>
          </a:prstGeom>
          <a:noFill/>
          <a:ln>
            <a:noFill/>
          </a:ln>
        </p:spPr>
      </p:pic>
      <p:sp>
        <p:nvSpPr>
          <p:cNvPr id="239" name="Google Shape;239;g3178265047f_1_1"/>
          <p:cNvSpPr txBox="1"/>
          <p:nvPr/>
        </p:nvSpPr>
        <p:spPr>
          <a:xfrm>
            <a:off x="6030820" y="1485893"/>
            <a:ext cx="2874900" cy="5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a:ea typeface="Montserrat"/>
                <a:cs typeface="Montserrat"/>
                <a:sym typeface="Montserrat"/>
              </a:rPr>
              <a:t>*Division of Archives and Records Service = DARS = State Archives</a:t>
            </a:r>
            <a:endParaRPr sz="1200">
              <a:solidFill>
                <a:schemeClr val="dk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3b707fe8ef6_0_41"/>
          <p:cNvSpPr txBox="1"/>
          <p:nvPr>
            <p:ph type="title"/>
          </p:nvPr>
        </p:nvSpPr>
        <p:spPr>
          <a:xfrm>
            <a:off x="126200" y="146375"/>
            <a:ext cx="59733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Why Record Series Matter</a:t>
            </a:r>
            <a:endParaRPr i="1" sz="1400">
              <a:solidFill>
                <a:srgbClr val="434343"/>
              </a:solidFill>
            </a:endParaRPr>
          </a:p>
        </p:txBody>
      </p:sp>
      <p:sp>
        <p:nvSpPr>
          <p:cNvPr id="321" name="Google Shape;321;g3b707fe8ef6_0_41"/>
          <p:cNvSpPr txBox="1"/>
          <p:nvPr>
            <p:ph idx="1" type="body"/>
          </p:nvPr>
        </p:nvSpPr>
        <p:spPr>
          <a:xfrm>
            <a:off x="725200" y="724175"/>
            <a:ext cx="7963800" cy="414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800">
                <a:solidFill>
                  <a:srgbClr val="434343"/>
                </a:solidFill>
              </a:rPr>
              <a:t>All Governmental Entities must:</a:t>
            </a:r>
            <a:endParaRPr sz="1800">
              <a:solidFill>
                <a:srgbClr val="434343"/>
              </a:solidFill>
            </a:endParaRPr>
          </a:p>
          <a:p>
            <a:pPr indent="-323850" lvl="0" marL="914400" rtl="0" algn="l">
              <a:lnSpc>
                <a:spcPct val="115000"/>
              </a:lnSpc>
              <a:spcBef>
                <a:spcPts val="1200"/>
              </a:spcBef>
              <a:spcAft>
                <a:spcPts val="0"/>
              </a:spcAft>
              <a:buClr>
                <a:srgbClr val="434343"/>
              </a:buClr>
              <a:buSzPts val="1500"/>
              <a:buFont typeface="Arial"/>
              <a:buChar char="●"/>
            </a:pPr>
            <a:r>
              <a:rPr lang="en" sz="1800">
                <a:solidFill>
                  <a:srgbClr val="434343"/>
                </a:solidFill>
              </a:rPr>
              <a:t>Identify and evaluate record series</a:t>
            </a:r>
            <a:endParaRPr sz="1800">
              <a:solidFill>
                <a:srgbClr val="434343"/>
              </a:solidFill>
            </a:endParaRPr>
          </a:p>
          <a:p>
            <a:pPr indent="-323850" lvl="0" marL="914400" rtl="0" algn="l">
              <a:lnSpc>
                <a:spcPct val="115000"/>
              </a:lnSpc>
              <a:spcBef>
                <a:spcPts val="0"/>
              </a:spcBef>
              <a:spcAft>
                <a:spcPts val="0"/>
              </a:spcAft>
              <a:buClr>
                <a:srgbClr val="434343"/>
              </a:buClr>
              <a:buSzPts val="1500"/>
              <a:buFont typeface="Arial"/>
              <a:buChar char="●"/>
            </a:pPr>
            <a:r>
              <a:rPr lang="en" sz="1800">
                <a:solidFill>
                  <a:srgbClr val="434343"/>
                </a:solidFill>
              </a:rPr>
              <a:t>Designate classification of each record series</a:t>
            </a:r>
            <a:endParaRPr sz="1800">
              <a:solidFill>
                <a:srgbClr val="434343"/>
              </a:solidFill>
            </a:endParaRPr>
          </a:p>
          <a:p>
            <a:pPr indent="-323850" lvl="0" marL="914400" rtl="0" algn="l">
              <a:lnSpc>
                <a:spcPct val="115000"/>
              </a:lnSpc>
              <a:spcBef>
                <a:spcPts val="0"/>
              </a:spcBef>
              <a:spcAft>
                <a:spcPts val="0"/>
              </a:spcAft>
              <a:buClr>
                <a:srgbClr val="434343"/>
              </a:buClr>
              <a:buSzPts val="1500"/>
              <a:buFont typeface="Arial"/>
              <a:buChar char="●"/>
            </a:pPr>
            <a:r>
              <a:rPr lang="en" sz="1800">
                <a:solidFill>
                  <a:srgbClr val="434343"/>
                </a:solidFill>
              </a:rPr>
              <a:t>Report designations to DARS</a:t>
            </a:r>
            <a:endParaRPr sz="1800">
              <a:solidFill>
                <a:srgbClr val="434343"/>
              </a:solidFill>
            </a:endParaRPr>
          </a:p>
          <a:p>
            <a:pPr indent="0" lvl="0" marL="0" rtl="0" algn="l">
              <a:lnSpc>
                <a:spcPct val="115000"/>
              </a:lnSpc>
              <a:spcBef>
                <a:spcPts val="1200"/>
              </a:spcBef>
              <a:spcAft>
                <a:spcPts val="0"/>
              </a:spcAft>
              <a:buNone/>
            </a:pPr>
            <a:r>
              <a:rPr lang="en" sz="1800">
                <a:solidFill>
                  <a:srgbClr val="434343"/>
                </a:solidFill>
              </a:rPr>
              <a:t>Without identified record series:</a:t>
            </a:r>
            <a:endParaRPr sz="1800">
              <a:solidFill>
                <a:srgbClr val="434343"/>
              </a:solidFill>
            </a:endParaRPr>
          </a:p>
          <a:p>
            <a:pPr indent="-342900" lvl="0" marL="914400" rtl="0" algn="l">
              <a:lnSpc>
                <a:spcPct val="115000"/>
              </a:lnSpc>
              <a:spcBef>
                <a:spcPts val="1200"/>
              </a:spcBef>
              <a:spcAft>
                <a:spcPts val="0"/>
              </a:spcAft>
              <a:buClr>
                <a:srgbClr val="434343"/>
              </a:buClr>
              <a:buSzPts val="1800"/>
              <a:buChar char="▷"/>
            </a:pPr>
            <a:r>
              <a:rPr lang="en" sz="1800">
                <a:solidFill>
                  <a:srgbClr val="434343"/>
                </a:solidFill>
              </a:rPr>
              <a:t>Lack of oversight and organization</a:t>
            </a:r>
            <a:endParaRPr sz="1800">
              <a:solidFill>
                <a:srgbClr val="434343"/>
              </a:solidFill>
            </a:endParaRPr>
          </a:p>
          <a:p>
            <a:pPr indent="-342900" lvl="0" marL="914400" rtl="0" algn="l">
              <a:lnSpc>
                <a:spcPct val="115000"/>
              </a:lnSpc>
              <a:spcBef>
                <a:spcPts val="0"/>
              </a:spcBef>
              <a:spcAft>
                <a:spcPts val="0"/>
              </a:spcAft>
              <a:buClr>
                <a:srgbClr val="434343"/>
              </a:buClr>
              <a:buSzPts val="1800"/>
              <a:buChar char="▷"/>
            </a:pPr>
            <a:r>
              <a:rPr lang="en" sz="1800">
                <a:solidFill>
                  <a:srgbClr val="434343"/>
                </a:solidFill>
              </a:rPr>
              <a:t>Data may be kept too long or too short</a:t>
            </a:r>
            <a:endParaRPr sz="1800">
              <a:solidFill>
                <a:srgbClr val="434343"/>
              </a:solidFill>
            </a:endParaRPr>
          </a:p>
          <a:p>
            <a:pPr indent="-342900" lvl="0" marL="914400" rtl="0" algn="l">
              <a:lnSpc>
                <a:spcPct val="115000"/>
              </a:lnSpc>
              <a:spcBef>
                <a:spcPts val="0"/>
              </a:spcBef>
              <a:spcAft>
                <a:spcPts val="0"/>
              </a:spcAft>
              <a:buClr>
                <a:srgbClr val="434343"/>
              </a:buClr>
              <a:buSzPts val="1800"/>
              <a:buChar char="▷"/>
            </a:pPr>
            <a:r>
              <a:rPr lang="en" sz="1800">
                <a:solidFill>
                  <a:srgbClr val="434343"/>
                </a:solidFill>
              </a:rPr>
              <a:t>Personal data may be misused</a:t>
            </a:r>
            <a:endParaRPr sz="1800">
              <a:solidFill>
                <a:srgbClr val="434343"/>
              </a:solidFill>
            </a:endParaRPr>
          </a:p>
          <a:p>
            <a:pPr indent="-342900" lvl="0" marL="914400" rtl="0" algn="l">
              <a:lnSpc>
                <a:spcPct val="115000"/>
              </a:lnSpc>
              <a:spcBef>
                <a:spcPts val="0"/>
              </a:spcBef>
              <a:spcAft>
                <a:spcPts val="0"/>
              </a:spcAft>
              <a:buClr>
                <a:srgbClr val="434343"/>
              </a:buClr>
              <a:buSzPts val="1800"/>
              <a:buChar char="▷"/>
            </a:pPr>
            <a:r>
              <a:rPr lang="en" sz="1800">
                <a:solidFill>
                  <a:srgbClr val="434343"/>
                </a:solidFill>
              </a:rPr>
              <a:t>Inaccurate privacy notices </a:t>
            </a:r>
            <a:endParaRPr sz="1800">
              <a:solidFill>
                <a:srgbClr val="434343"/>
              </a:solidFill>
            </a:endParaRPr>
          </a:p>
          <a:p>
            <a:pPr indent="-342900" lvl="0" marL="914400" rtl="0" algn="l">
              <a:lnSpc>
                <a:spcPct val="115000"/>
              </a:lnSpc>
              <a:spcBef>
                <a:spcPts val="0"/>
              </a:spcBef>
              <a:spcAft>
                <a:spcPts val="0"/>
              </a:spcAft>
              <a:buClr>
                <a:srgbClr val="434343"/>
              </a:buClr>
              <a:buSzPts val="1800"/>
              <a:buChar char="▷"/>
            </a:pPr>
            <a:r>
              <a:rPr lang="en" sz="1800">
                <a:solidFill>
                  <a:srgbClr val="434343"/>
                </a:solidFill>
              </a:rPr>
              <a:t>Unauthorized secondary use </a:t>
            </a:r>
            <a:endParaRPr sz="1800">
              <a:solidFill>
                <a:srgbClr val="434343"/>
              </a:solidFill>
            </a:endParaRPr>
          </a:p>
          <a:p>
            <a:pPr indent="-342900" lvl="0" marL="914400" rtl="0" algn="l">
              <a:lnSpc>
                <a:spcPct val="115000"/>
              </a:lnSpc>
              <a:spcBef>
                <a:spcPts val="0"/>
              </a:spcBef>
              <a:spcAft>
                <a:spcPts val="0"/>
              </a:spcAft>
              <a:buClr>
                <a:srgbClr val="434343"/>
              </a:buClr>
              <a:buSzPts val="1800"/>
              <a:buChar char="▷"/>
            </a:pPr>
            <a:r>
              <a:rPr lang="en" sz="1800">
                <a:solidFill>
                  <a:srgbClr val="434343"/>
                </a:solidFill>
              </a:rPr>
              <a:t>Increased breach impact </a:t>
            </a:r>
            <a:endParaRPr sz="1800">
              <a:solidFill>
                <a:srgbClr val="434343"/>
              </a:solidFill>
            </a:endParaRPr>
          </a:p>
          <a:p>
            <a:pPr indent="0" lvl="0" marL="0" rtl="0" algn="l">
              <a:lnSpc>
                <a:spcPct val="115000"/>
              </a:lnSpc>
              <a:spcBef>
                <a:spcPts val="1200"/>
              </a:spcBef>
              <a:spcAft>
                <a:spcPts val="0"/>
              </a:spcAft>
              <a:buNone/>
            </a:pPr>
            <a:r>
              <a:t/>
            </a:r>
            <a:endParaRPr sz="1800">
              <a:solidFill>
                <a:srgbClr val="434343"/>
              </a:solidFill>
            </a:endParaRPr>
          </a:p>
        </p:txBody>
      </p:sp>
      <p:sp>
        <p:nvSpPr>
          <p:cNvPr id="322" name="Google Shape;322;g3b707fe8ef6_0_41">
            <a:hlinkClick r:id="rId3"/>
          </p:cNvPr>
          <p:cNvSpPr/>
          <p:nvPr/>
        </p:nvSpPr>
        <p:spPr>
          <a:xfrm>
            <a:off x="5731201" y="4245475"/>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63G-2-307</a:t>
            </a:r>
            <a:endParaRPr b="0" i="0" sz="1300" u="none" cap="none" strike="noStrike">
              <a:solidFill>
                <a:srgbClr val="000000"/>
              </a:solidFill>
              <a:latin typeface="Arial"/>
              <a:ea typeface="Arial"/>
              <a:cs typeface="Arial"/>
              <a:sym typeface="Arial"/>
            </a:endParaRPr>
          </a:p>
        </p:txBody>
      </p:sp>
      <p:sp>
        <p:nvSpPr>
          <p:cNvPr id="323" name="Google Shape;323;g3b707fe8ef6_0_41">
            <a:hlinkClick r:id="rId4"/>
          </p:cNvPr>
          <p:cNvSpPr/>
          <p:nvPr/>
        </p:nvSpPr>
        <p:spPr>
          <a:xfrm>
            <a:off x="7269876" y="4245475"/>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63A-12-103</a:t>
            </a:r>
            <a:endParaRPr b="0" i="0" sz="1300" u="none" cap="none" strike="noStrike">
              <a:solidFill>
                <a:srgbClr val="000000"/>
              </a:solidFill>
              <a:latin typeface="Arial"/>
              <a:ea typeface="Arial"/>
              <a:cs typeface="Arial"/>
              <a:sym typeface="Arial"/>
            </a:endParaRPr>
          </a:p>
        </p:txBody>
      </p:sp>
      <p:pic>
        <p:nvPicPr>
          <p:cNvPr id="324" name="Google Shape;324;g3b707fe8ef6_0_41"/>
          <p:cNvPicPr preferRelativeResize="0"/>
          <p:nvPr/>
        </p:nvPicPr>
        <p:blipFill>
          <a:blip r:embed="rId5">
            <a:alphaModFix/>
          </a:blip>
          <a:stretch>
            <a:fillRect/>
          </a:stretch>
        </p:blipFill>
        <p:spPr>
          <a:xfrm>
            <a:off x="7467600" y="152400"/>
            <a:ext cx="1524000" cy="15240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3b7d371ada1_0_5"/>
          <p:cNvSpPr txBox="1"/>
          <p:nvPr>
            <p:ph type="title"/>
          </p:nvPr>
        </p:nvSpPr>
        <p:spPr>
          <a:xfrm>
            <a:off x="126200" y="146375"/>
            <a:ext cx="57267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Working with DARS</a:t>
            </a:r>
            <a:endParaRPr i="1" sz="1400">
              <a:solidFill>
                <a:srgbClr val="434343"/>
              </a:solidFill>
            </a:endParaRPr>
          </a:p>
        </p:txBody>
      </p:sp>
      <p:sp>
        <p:nvSpPr>
          <p:cNvPr id="330" name="Google Shape;330;g3b7d371ada1_0_5"/>
          <p:cNvSpPr txBox="1"/>
          <p:nvPr>
            <p:ph idx="1" type="body"/>
          </p:nvPr>
        </p:nvSpPr>
        <p:spPr>
          <a:xfrm>
            <a:off x="686350" y="1438475"/>
            <a:ext cx="7683600" cy="3156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1200"/>
              </a:spcBef>
              <a:spcAft>
                <a:spcPts val="0"/>
              </a:spcAft>
              <a:buClr>
                <a:srgbClr val="666666"/>
              </a:buClr>
              <a:buSzPts val="1600"/>
              <a:buChar char="▷"/>
            </a:pPr>
            <a:r>
              <a:rPr lang="en">
                <a:solidFill>
                  <a:srgbClr val="434343"/>
                </a:solidFill>
              </a:rPr>
              <a:t>R</a:t>
            </a:r>
            <a:r>
              <a:rPr lang="en">
                <a:solidFill>
                  <a:srgbClr val="434343"/>
                </a:solidFill>
                <a:extLst>
                  <a:ext uri="http://customooxmlschemas.google.com/">
                    <go:slidesCustomData xmlns:go="http://customooxmlschemas.google.com/" textRoundtripDataId="5"/>
                  </a:ext>
                </a:extLst>
              </a:rPr>
              <a:t>equired to:</a:t>
            </a:r>
            <a:endParaRPr>
              <a:solidFill>
                <a:srgbClr val="434343"/>
              </a:solidFill>
              <a:extLst>
                <a:ext uri="http://customooxmlschemas.google.com/">
                  <go:slidesCustomData xmlns:go="http://customooxmlschemas.google.com/" textRoundtripDataId="6"/>
                </a:ext>
              </a:extLst>
            </a:endParaRPr>
          </a:p>
          <a:p>
            <a:pPr indent="-330200" lvl="1" marL="914400" rtl="0" algn="l">
              <a:lnSpc>
                <a:spcPct val="115000"/>
              </a:lnSpc>
              <a:spcBef>
                <a:spcPts val="0"/>
              </a:spcBef>
              <a:spcAft>
                <a:spcPts val="0"/>
              </a:spcAft>
              <a:buClr>
                <a:srgbClr val="666666"/>
              </a:buClr>
              <a:buSzPts val="1600"/>
              <a:buChar char="○"/>
            </a:pPr>
            <a:r>
              <a:rPr lang="en">
                <a:solidFill>
                  <a:srgbClr val="434343"/>
                </a:solidFill>
                <a:extLst>
                  <a:ext uri="http://customooxmlschemas.google.com/">
                    <go:slidesCustomData xmlns:go="http://customooxmlschemas.google.com/" textRoundtripDataId="7"/>
                  </a:ext>
                </a:extLst>
              </a:rPr>
              <a:t>Identify, evaluate,  and classify/designate every record series and report them to DARS</a:t>
            </a:r>
            <a:r>
              <a:rPr lang="en">
                <a:solidFill>
                  <a:srgbClr val="434343"/>
                </a:solidFill>
              </a:rPr>
              <a:t>, per</a:t>
            </a:r>
            <a:r>
              <a:rPr lang="en">
                <a:solidFill>
                  <a:srgbClr val="666666"/>
                </a:solidFill>
              </a:rPr>
              <a:t> </a:t>
            </a:r>
            <a:r>
              <a:rPr lang="en" u="sng">
                <a:solidFill>
                  <a:schemeClr val="hlink"/>
                </a:solidFill>
                <a:hlinkClick r:id="rId3"/>
              </a:rPr>
              <a:t>63A-12-103(8)</a:t>
            </a:r>
            <a:r>
              <a:rPr lang="en">
                <a:solidFill>
                  <a:srgbClr val="434343"/>
                </a:solidFill>
              </a:rPr>
              <a:t>; and </a:t>
            </a:r>
            <a:endParaRPr>
              <a:solidFill>
                <a:srgbClr val="434343"/>
              </a:solidFill>
            </a:endParaRPr>
          </a:p>
          <a:p>
            <a:pPr indent="-330200" lvl="1" marL="914400" rtl="0" algn="l">
              <a:lnSpc>
                <a:spcPct val="115000"/>
              </a:lnSpc>
              <a:spcBef>
                <a:spcPts val="0"/>
              </a:spcBef>
              <a:spcAft>
                <a:spcPts val="0"/>
              </a:spcAft>
              <a:buClr>
                <a:srgbClr val="666666"/>
              </a:buClr>
              <a:buSzPts val="1600"/>
              <a:buChar char="○"/>
            </a:pPr>
            <a:r>
              <a:rPr lang="en">
                <a:solidFill>
                  <a:srgbClr val="434343"/>
                </a:solidFill>
              </a:rPr>
              <a:t>File a statement with DARS explaining the purpose for which each private or controlled record is collected, </a:t>
            </a:r>
            <a:r>
              <a:rPr lang="en">
                <a:solidFill>
                  <a:srgbClr val="434343"/>
                </a:solidFill>
              </a:rPr>
              <a:t>maintained</a:t>
            </a:r>
            <a:r>
              <a:rPr lang="en">
                <a:solidFill>
                  <a:srgbClr val="434343"/>
                </a:solidFill>
              </a:rPr>
              <a:t> or used , per</a:t>
            </a:r>
            <a:r>
              <a:rPr lang="en">
                <a:solidFill>
                  <a:srgbClr val="666666"/>
                </a:solidFill>
              </a:rPr>
              <a:t> </a:t>
            </a:r>
            <a:r>
              <a:rPr lang="en" u="sng">
                <a:solidFill>
                  <a:schemeClr val="hlink"/>
                </a:solidFill>
                <a:hlinkClick r:id="rId4"/>
              </a:rPr>
              <a:t>63G-2-601(1)</a:t>
            </a:r>
            <a:r>
              <a:rPr lang="en">
                <a:solidFill>
                  <a:srgbClr val="666666"/>
                </a:solidFill>
              </a:rPr>
              <a:t>. </a:t>
            </a:r>
            <a:endParaRPr>
              <a:solidFill>
                <a:srgbClr val="666666"/>
              </a:solidFill>
            </a:endParaRPr>
          </a:p>
          <a:p>
            <a:pPr indent="-330200" lvl="0" marL="457200" rtl="0" algn="l">
              <a:lnSpc>
                <a:spcPct val="115000"/>
              </a:lnSpc>
              <a:spcBef>
                <a:spcPts val="0"/>
              </a:spcBef>
              <a:spcAft>
                <a:spcPts val="0"/>
              </a:spcAft>
              <a:buClr>
                <a:srgbClr val="434343"/>
              </a:buClr>
              <a:buSzPts val="1600"/>
              <a:buChar char="▷"/>
            </a:pPr>
            <a:r>
              <a:rPr lang="en">
                <a:solidFill>
                  <a:srgbClr val="434343"/>
                </a:solidFill>
              </a:rPr>
              <a:t>No automated way to report these things to DARS, and </a:t>
            </a:r>
            <a:endParaRPr>
              <a:solidFill>
                <a:srgbClr val="434343"/>
              </a:solidFill>
            </a:endParaRPr>
          </a:p>
          <a:p>
            <a:pPr indent="-330200" lvl="0" marL="457200" rtl="0" algn="l">
              <a:lnSpc>
                <a:spcPct val="115000"/>
              </a:lnSpc>
              <a:spcBef>
                <a:spcPts val="0"/>
              </a:spcBef>
              <a:spcAft>
                <a:spcPts val="0"/>
              </a:spcAft>
              <a:buClr>
                <a:srgbClr val="434343"/>
              </a:buClr>
              <a:buSzPts val="1600"/>
              <a:buChar char="▷"/>
            </a:pPr>
            <a:r>
              <a:rPr lang="en">
                <a:solidFill>
                  <a:srgbClr val="434343"/>
                </a:solidFill>
              </a:rPr>
              <a:t>DARS staff members don’t have the capacity to enter each and every record series for each and every governmental entity in Utah into DARS’ system. </a:t>
            </a:r>
            <a:endParaRPr>
              <a:solidFill>
                <a:srgbClr val="434343"/>
              </a:solidFill>
            </a:endParaRPr>
          </a:p>
          <a:p>
            <a:pPr indent="-330200" lvl="1" marL="914400" rtl="0" algn="l">
              <a:lnSpc>
                <a:spcPct val="115000"/>
              </a:lnSpc>
              <a:spcBef>
                <a:spcPts val="0"/>
              </a:spcBef>
              <a:spcAft>
                <a:spcPts val="0"/>
              </a:spcAft>
              <a:buClr>
                <a:srgbClr val="434343"/>
              </a:buClr>
              <a:buSzPts val="1600"/>
              <a:buChar char="○"/>
            </a:pPr>
            <a:r>
              <a:rPr lang="en">
                <a:solidFill>
                  <a:srgbClr val="434343"/>
                </a:solidFill>
              </a:rPr>
              <a:t>Multiple options for agencies </a:t>
            </a:r>
            <a:endParaRPr>
              <a:solidFill>
                <a:srgbClr val="434343"/>
              </a:solidFill>
            </a:endParaRPr>
          </a:p>
        </p:txBody>
      </p:sp>
      <p:pic>
        <p:nvPicPr>
          <p:cNvPr id="331" name="Google Shape;331;g3b7d371ada1_0_5"/>
          <p:cNvPicPr preferRelativeResize="0"/>
          <p:nvPr/>
        </p:nvPicPr>
        <p:blipFill>
          <a:blip r:embed="rId5">
            <a:alphaModFix/>
          </a:blip>
          <a:stretch>
            <a:fillRect/>
          </a:stretch>
        </p:blipFill>
        <p:spPr>
          <a:xfrm>
            <a:off x="7888250" y="100250"/>
            <a:ext cx="1103100" cy="1103100"/>
          </a:xfrm>
          <a:prstGeom prst="ellipse">
            <a:avLst/>
          </a:prstGeom>
          <a:noFill/>
          <a:ln>
            <a:noFill/>
          </a:ln>
        </p:spPr>
      </p:pic>
      <p:sp>
        <p:nvSpPr>
          <p:cNvPr id="332" name="Google Shape;332;g3b7d371ada1_0_5"/>
          <p:cNvSpPr txBox="1"/>
          <p:nvPr/>
        </p:nvSpPr>
        <p:spPr>
          <a:xfrm>
            <a:off x="245775" y="724163"/>
            <a:ext cx="72573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a:solidFill>
                  <a:srgbClr val="434343"/>
                </a:solidFill>
                <a:latin typeface="Montserrat"/>
                <a:ea typeface="Montserrat"/>
                <a:cs typeface="Montserrat"/>
                <a:sym typeface="Montserrat"/>
              </a:rPr>
              <a:t>Do you need to create a record series with DARS for every record you create?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3b7d371ada1_0_12"/>
          <p:cNvSpPr txBox="1"/>
          <p:nvPr>
            <p:ph type="title"/>
          </p:nvPr>
        </p:nvSpPr>
        <p:spPr>
          <a:xfrm>
            <a:off x="126200" y="146375"/>
            <a:ext cx="57267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Options</a:t>
            </a:r>
            <a:endParaRPr i="1" sz="1400">
              <a:solidFill>
                <a:srgbClr val="434343"/>
              </a:solidFill>
            </a:endParaRPr>
          </a:p>
        </p:txBody>
      </p:sp>
      <p:sp>
        <p:nvSpPr>
          <p:cNvPr id="338" name="Google Shape;338;g3b7d371ada1_0_12"/>
          <p:cNvSpPr txBox="1"/>
          <p:nvPr>
            <p:ph idx="1" type="body"/>
          </p:nvPr>
        </p:nvSpPr>
        <p:spPr>
          <a:xfrm>
            <a:off x="419400" y="724175"/>
            <a:ext cx="8506200" cy="420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700">
                <a:solidFill>
                  <a:srgbClr val="434343"/>
                </a:solidFill>
              </a:rPr>
              <a:t>Agencies may choose from the following methods: </a:t>
            </a:r>
            <a:endParaRPr b="1" sz="1700">
              <a:solidFill>
                <a:srgbClr val="434343"/>
              </a:solidFill>
            </a:endParaRPr>
          </a:p>
          <a:p>
            <a:pPr indent="-336550" lvl="0" marL="457200" rtl="0" algn="l">
              <a:lnSpc>
                <a:spcPct val="115000"/>
              </a:lnSpc>
              <a:spcBef>
                <a:spcPts val="1200"/>
              </a:spcBef>
              <a:spcAft>
                <a:spcPts val="0"/>
              </a:spcAft>
              <a:buClr>
                <a:srgbClr val="434343"/>
              </a:buClr>
              <a:buSzPts val="1700"/>
              <a:buAutoNum type="arabicPeriod"/>
            </a:pPr>
            <a:r>
              <a:rPr lang="en" sz="1700">
                <a:solidFill>
                  <a:srgbClr val="434343"/>
                </a:solidFill>
              </a:rPr>
              <a:t>Working with a DARS RIM specialist, create a data file in DARS' system for every record series, with the required elements specified; or</a:t>
            </a:r>
            <a:endParaRPr sz="1700">
              <a:solidFill>
                <a:srgbClr val="434343"/>
              </a:solidFill>
            </a:endParaRPr>
          </a:p>
          <a:p>
            <a:pPr indent="-336550" lvl="0" marL="457200" rtl="0" algn="l">
              <a:lnSpc>
                <a:spcPct val="115000"/>
              </a:lnSpc>
              <a:spcBef>
                <a:spcPts val="0"/>
              </a:spcBef>
              <a:spcAft>
                <a:spcPts val="0"/>
              </a:spcAft>
              <a:buClr>
                <a:srgbClr val="434343"/>
              </a:buClr>
              <a:buSzPts val="1700"/>
              <a:buAutoNum type="arabicPeriod"/>
            </a:pPr>
            <a:r>
              <a:rPr lang="en" sz="1700">
                <a:solidFill>
                  <a:srgbClr val="434343"/>
                </a:solidFill>
              </a:rPr>
              <a:t>Create an in-house </a:t>
            </a:r>
            <a:r>
              <a:rPr lang="en" sz="1700" u="sng">
                <a:solidFill>
                  <a:schemeClr val="hlink"/>
                </a:solidFill>
                <a:hlinkClick r:id="rId3"/>
              </a:rPr>
              <a:t>inventory spreadsheet</a:t>
            </a:r>
            <a:r>
              <a:rPr lang="en" sz="1700">
                <a:solidFill>
                  <a:srgbClr val="434343"/>
                </a:solidFill>
              </a:rPr>
              <a:t> that lists every record series and share the spreadsheet with DARS. </a:t>
            </a:r>
            <a:endParaRPr sz="1700">
              <a:solidFill>
                <a:srgbClr val="434343"/>
              </a:solidFill>
            </a:endParaRPr>
          </a:p>
          <a:p>
            <a:pPr indent="-336550" lvl="1" marL="914400" rtl="0" algn="l">
              <a:lnSpc>
                <a:spcPct val="115000"/>
              </a:lnSpc>
              <a:spcBef>
                <a:spcPts val="0"/>
              </a:spcBef>
              <a:spcAft>
                <a:spcPts val="0"/>
              </a:spcAft>
              <a:buClr>
                <a:srgbClr val="434343"/>
              </a:buClr>
              <a:buSzPts val="1700"/>
              <a:buAutoNum type="alphaLcPeriod"/>
            </a:pPr>
            <a:r>
              <a:rPr lang="en" sz="1700">
                <a:solidFill>
                  <a:srgbClr val="434343"/>
                </a:solidFill>
              </a:rPr>
              <a:t>AND all record series with private or controlled information or personal data are added/documented in DARS' system; or</a:t>
            </a:r>
            <a:endParaRPr sz="1700">
              <a:solidFill>
                <a:srgbClr val="434343"/>
              </a:solidFill>
            </a:endParaRPr>
          </a:p>
          <a:p>
            <a:pPr indent="-336550" lvl="0" marL="457200" rtl="0" algn="l">
              <a:lnSpc>
                <a:spcPct val="115000"/>
              </a:lnSpc>
              <a:spcBef>
                <a:spcPts val="0"/>
              </a:spcBef>
              <a:spcAft>
                <a:spcPts val="0"/>
              </a:spcAft>
              <a:buClr>
                <a:srgbClr val="434343"/>
              </a:buClr>
              <a:buSzPts val="1700"/>
              <a:buAutoNum type="arabicPeriod"/>
            </a:pPr>
            <a:r>
              <a:rPr lang="en" sz="1700">
                <a:solidFill>
                  <a:srgbClr val="434343"/>
                </a:solidFill>
              </a:rPr>
              <a:t>Create an in-house inventory spreadsheet that lists every record series, along with the required elements, and share the spreadsheet with DARS.</a:t>
            </a:r>
            <a:endParaRPr sz="1700">
              <a:solidFill>
                <a:srgbClr val="434343"/>
              </a:solidFill>
            </a:endParaRPr>
          </a:p>
          <a:p>
            <a:pPr indent="-336550" lvl="0" marL="1371600" rtl="0" algn="l">
              <a:lnSpc>
                <a:spcPct val="115000"/>
              </a:lnSpc>
              <a:spcBef>
                <a:spcPts val="0"/>
              </a:spcBef>
              <a:spcAft>
                <a:spcPts val="0"/>
              </a:spcAft>
              <a:buSzPts val="1700"/>
              <a:buChar char="▷"/>
            </a:pPr>
            <a:r>
              <a:rPr lang="en" sz="1700" u="sng">
                <a:solidFill>
                  <a:schemeClr val="dk2"/>
                </a:solidFill>
                <a:highlight>
                  <a:srgbClr val="FFFFFF"/>
                </a:highlight>
                <a:hlinkClick r:id="rId4">
                  <a:extLst>
                    <a:ext uri="{A12FA001-AC4F-418D-AE19-62706E023703}">
                      <ahyp:hlinkClr val="tx"/>
                    </a:ext>
                  </a:extLst>
                </a:hlinkClick>
              </a:rPr>
              <a:t>Inventory Spreadsheet Template</a:t>
            </a:r>
            <a:endParaRPr sz="1700">
              <a:solidFill>
                <a:schemeClr val="dk2"/>
              </a:solidFill>
            </a:endParaRPr>
          </a:p>
          <a:p>
            <a:pPr indent="-336550" lvl="0" marL="1371600" rtl="0" algn="l">
              <a:lnSpc>
                <a:spcPct val="115000"/>
              </a:lnSpc>
              <a:spcBef>
                <a:spcPts val="0"/>
              </a:spcBef>
              <a:spcAft>
                <a:spcPts val="0"/>
              </a:spcAft>
              <a:buSzPts val="1700"/>
              <a:buChar char="▷"/>
            </a:pPr>
            <a:r>
              <a:rPr lang="en" sz="1700">
                <a:solidFill>
                  <a:srgbClr val="434343"/>
                </a:solidFill>
              </a:rPr>
              <a:t>Email </a:t>
            </a:r>
            <a:r>
              <a:rPr lang="en" sz="1700" u="sng">
                <a:solidFill>
                  <a:schemeClr val="hlink"/>
                </a:solidFill>
                <a:hlinkClick r:id="rId5"/>
              </a:rPr>
              <a:t>recordsmanagement@utah.gov</a:t>
            </a:r>
            <a:r>
              <a:rPr lang="en" sz="1700">
                <a:solidFill>
                  <a:srgbClr val="666666"/>
                </a:solidFill>
              </a:rPr>
              <a:t> </a:t>
            </a:r>
            <a:r>
              <a:rPr lang="en" sz="1700">
                <a:solidFill>
                  <a:srgbClr val="434343"/>
                </a:solidFill>
              </a:rPr>
              <a:t>to share the spreadsheet with DARS</a:t>
            </a:r>
            <a:endParaRPr sz="1700">
              <a:solidFill>
                <a:srgbClr val="434343"/>
              </a:solidFill>
            </a:endParaRPr>
          </a:p>
        </p:txBody>
      </p:sp>
      <p:pic>
        <p:nvPicPr>
          <p:cNvPr id="339" name="Google Shape;339;g3b7d371ada1_0_12"/>
          <p:cNvPicPr preferRelativeResize="0"/>
          <p:nvPr/>
        </p:nvPicPr>
        <p:blipFill>
          <a:blip r:embed="rId6">
            <a:alphaModFix/>
          </a:blip>
          <a:stretch>
            <a:fillRect/>
          </a:stretch>
        </p:blipFill>
        <p:spPr>
          <a:xfrm>
            <a:off x="7875425" y="152400"/>
            <a:ext cx="1116300" cy="11163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g3b7d371ada1_0_24" title="RecordsCenterStacks.jpg"/>
          <p:cNvPicPr preferRelativeResize="0"/>
          <p:nvPr/>
        </p:nvPicPr>
        <p:blipFill rotWithShape="1">
          <a:blip r:embed="rId3">
            <a:alphaModFix/>
          </a:blip>
          <a:srcRect b="6050" l="0" r="4507" t="0"/>
          <a:stretch/>
        </p:blipFill>
        <p:spPr>
          <a:xfrm>
            <a:off x="5598025" y="155500"/>
            <a:ext cx="3545974" cy="4832500"/>
          </a:xfrm>
          <a:prstGeom prst="rect">
            <a:avLst/>
          </a:prstGeom>
          <a:noFill/>
          <a:ln>
            <a:noFill/>
          </a:ln>
        </p:spPr>
      </p:pic>
      <p:sp>
        <p:nvSpPr>
          <p:cNvPr id="345" name="Google Shape;345;g3b7d371ada1_0_24"/>
          <p:cNvSpPr txBox="1"/>
          <p:nvPr>
            <p:ph type="title"/>
          </p:nvPr>
        </p:nvSpPr>
        <p:spPr>
          <a:xfrm>
            <a:off x="126200" y="146375"/>
            <a:ext cx="57267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Please note</a:t>
            </a:r>
            <a:endParaRPr i="1" sz="1400">
              <a:solidFill>
                <a:srgbClr val="434343"/>
              </a:solidFill>
            </a:endParaRPr>
          </a:p>
        </p:txBody>
      </p:sp>
      <p:sp>
        <p:nvSpPr>
          <p:cNvPr id="346" name="Google Shape;346;g3b7d371ada1_0_24"/>
          <p:cNvSpPr txBox="1"/>
          <p:nvPr>
            <p:ph idx="1" type="body"/>
          </p:nvPr>
        </p:nvSpPr>
        <p:spPr>
          <a:xfrm>
            <a:off x="391625" y="724175"/>
            <a:ext cx="5325900" cy="387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700">
                <a:solidFill>
                  <a:srgbClr val="434343"/>
                </a:solidFill>
              </a:rPr>
              <a:t>Record series must be added/documented in </a:t>
            </a:r>
            <a:r>
              <a:rPr b="1" lang="en" sz="1700">
                <a:solidFill>
                  <a:srgbClr val="434343"/>
                </a:solidFill>
              </a:rPr>
              <a:t>DARS’ system</a:t>
            </a:r>
            <a:r>
              <a:rPr lang="en" sz="1700">
                <a:solidFill>
                  <a:srgbClr val="434343"/>
                </a:solidFill>
              </a:rPr>
              <a:t> if the records:</a:t>
            </a:r>
            <a:endParaRPr sz="1700">
              <a:solidFill>
                <a:srgbClr val="434343"/>
              </a:solidFill>
            </a:endParaRPr>
          </a:p>
          <a:p>
            <a:pPr indent="-336550" lvl="0" marL="457200" rtl="0" algn="l">
              <a:lnSpc>
                <a:spcPct val="115000"/>
              </a:lnSpc>
              <a:spcBef>
                <a:spcPts val="1200"/>
              </a:spcBef>
              <a:spcAft>
                <a:spcPts val="0"/>
              </a:spcAft>
              <a:buClr>
                <a:srgbClr val="434343"/>
              </a:buClr>
              <a:buSzPts val="1700"/>
              <a:buChar char="▷"/>
            </a:pPr>
            <a:r>
              <a:rPr lang="en" sz="1700">
                <a:solidFill>
                  <a:srgbClr val="434343"/>
                </a:solidFill>
              </a:rPr>
              <a:t>Retention needs to be approved by the Records Management Committee (RMC), </a:t>
            </a:r>
            <a:endParaRPr sz="1700">
              <a:solidFill>
                <a:srgbClr val="434343"/>
              </a:solidFill>
            </a:endParaRPr>
          </a:p>
          <a:p>
            <a:pPr indent="-336550" lvl="0" marL="457200" rtl="0" algn="l">
              <a:lnSpc>
                <a:spcPct val="115000"/>
              </a:lnSpc>
              <a:spcBef>
                <a:spcPts val="0"/>
              </a:spcBef>
              <a:spcAft>
                <a:spcPts val="0"/>
              </a:spcAft>
              <a:buClr>
                <a:srgbClr val="434343"/>
              </a:buClr>
              <a:buSzPts val="1700"/>
              <a:buChar char="▷"/>
            </a:pPr>
            <a:r>
              <a:rPr lang="en" sz="1700">
                <a:solidFill>
                  <a:srgbClr val="434343"/>
                </a:solidFill>
              </a:rPr>
              <a:t>Are stored at the State Records Center, or </a:t>
            </a:r>
            <a:endParaRPr sz="1700">
              <a:solidFill>
                <a:srgbClr val="434343"/>
              </a:solidFill>
            </a:endParaRPr>
          </a:p>
          <a:p>
            <a:pPr indent="-336550" lvl="0" marL="457200" rtl="0" algn="l">
              <a:lnSpc>
                <a:spcPct val="115000"/>
              </a:lnSpc>
              <a:spcBef>
                <a:spcPts val="0"/>
              </a:spcBef>
              <a:spcAft>
                <a:spcPts val="0"/>
              </a:spcAft>
              <a:buClr>
                <a:srgbClr val="434343"/>
              </a:buClr>
              <a:buSzPts val="1700"/>
              <a:buChar char="▷"/>
            </a:pPr>
            <a:r>
              <a:rPr lang="en" sz="1700">
                <a:solidFill>
                  <a:srgbClr val="434343"/>
                </a:solidFill>
              </a:rPr>
              <a:t>Are being transferred to State Archives</a:t>
            </a:r>
            <a:endParaRPr sz="1700">
              <a:solidFill>
                <a:srgbClr val="434343"/>
              </a:solidFill>
            </a:endParaRPr>
          </a:p>
          <a:p>
            <a:pPr indent="0" lvl="0" marL="0" rtl="0" algn="l">
              <a:lnSpc>
                <a:spcPct val="115000"/>
              </a:lnSpc>
              <a:spcBef>
                <a:spcPts val="1200"/>
              </a:spcBef>
              <a:spcAft>
                <a:spcPts val="0"/>
              </a:spcAft>
              <a:buNone/>
            </a:pPr>
            <a:r>
              <a:rPr lang="en" sz="1700">
                <a:solidFill>
                  <a:srgbClr val="434343"/>
                </a:solidFill>
              </a:rPr>
              <a:t>The option you choose must be applied consistently across your entire organization and documented centrally.</a:t>
            </a:r>
            <a:endParaRPr sz="1700">
              <a:solidFill>
                <a:srgbClr val="434343"/>
              </a:solidFill>
            </a:endParaRPr>
          </a:p>
          <a:p>
            <a:pPr indent="0" lvl="0" marL="0" rtl="0" algn="l">
              <a:lnSpc>
                <a:spcPct val="115000"/>
              </a:lnSpc>
              <a:spcBef>
                <a:spcPts val="1200"/>
              </a:spcBef>
              <a:spcAft>
                <a:spcPts val="0"/>
              </a:spcAft>
              <a:buNone/>
            </a:pPr>
            <a:r>
              <a:t/>
            </a:r>
            <a:endParaRPr sz="1700">
              <a:solidFill>
                <a:srgbClr val="434343"/>
              </a:solidFill>
            </a:endParaRPr>
          </a:p>
        </p:txBody>
      </p:sp>
      <p:pic>
        <p:nvPicPr>
          <p:cNvPr id="347" name="Google Shape;347;g3b7d371ada1_0_24"/>
          <p:cNvPicPr preferRelativeResize="0"/>
          <p:nvPr/>
        </p:nvPicPr>
        <p:blipFill>
          <a:blip r:embed="rId4">
            <a:alphaModFix/>
          </a:blip>
          <a:stretch>
            <a:fillRect/>
          </a:stretch>
        </p:blipFill>
        <p:spPr>
          <a:xfrm>
            <a:off x="7875425" y="152400"/>
            <a:ext cx="1116300" cy="11163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3ca8418b4c2_1_0"/>
          <p:cNvSpPr txBox="1"/>
          <p:nvPr>
            <p:ph type="title"/>
          </p:nvPr>
        </p:nvSpPr>
        <p:spPr>
          <a:xfrm>
            <a:off x="880075" y="-12"/>
            <a:ext cx="64626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Record Series Profile</a:t>
            </a:r>
            <a:endParaRPr/>
          </a:p>
        </p:txBody>
      </p:sp>
      <p:pic>
        <p:nvPicPr>
          <p:cNvPr descr="Notebook vector, phone book icon (Provided by Getty Images)" id="353" name="Google Shape;353;g3ca8418b4c2_1_0"/>
          <p:cNvPicPr preferRelativeResize="0"/>
          <p:nvPr/>
        </p:nvPicPr>
        <p:blipFill>
          <a:blip r:embed="rId3">
            <a:alphaModFix/>
          </a:blip>
          <a:stretch>
            <a:fillRect/>
          </a:stretch>
        </p:blipFill>
        <p:spPr>
          <a:xfrm>
            <a:off x="141064" y="989525"/>
            <a:ext cx="3927700" cy="3927700"/>
          </a:xfrm>
          <a:prstGeom prst="rect">
            <a:avLst/>
          </a:prstGeom>
          <a:noFill/>
          <a:ln>
            <a:noFill/>
          </a:ln>
        </p:spPr>
      </p:pic>
      <p:graphicFrame>
        <p:nvGraphicFramePr>
          <p:cNvPr id="354" name="Google Shape;354;g3ca8418b4c2_1_0"/>
          <p:cNvGraphicFramePr/>
          <p:nvPr/>
        </p:nvGraphicFramePr>
        <p:xfrm>
          <a:off x="3837354" y="857400"/>
          <a:ext cx="3000000" cy="3000000"/>
        </p:xfrm>
        <a:graphic>
          <a:graphicData uri="http://schemas.openxmlformats.org/drawingml/2006/table">
            <a:tbl>
              <a:tblPr>
                <a:noFill/>
                <a:tableStyleId>{3497718F-F193-4AE2-8346-42158A7946CB}</a:tableStyleId>
              </a:tblPr>
              <a:tblGrid>
                <a:gridCol w="2408475"/>
                <a:gridCol w="2354050"/>
              </a:tblGrid>
              <a:tr h="344500">
                <a:tc>
                  <a:txBody>
                    <a:bodyPr/>
                    <a:lstStyle/>
                    <a:p>
                      <a:pPr indent="0" lvl="0" marL="0" rtl="0" algn="l">
                        <a:spcBef>
                          <a:spcPts val="0"/>
                        </a:spcBef>
                        <a:spcAft>
                          <a:spcPts val="0"/>
                        </a:spcAft>
                        <a:buNone/>
                      </a:pPr>
                      <a:r>
                        <a:rPr lang="en"/>
                        <a:t>Unique ID</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c>
                  <a:txBody>
                    <a:bodyPr/>
                    <a:lstStyle/>
                    <a:p>
                      <a:pPr indent="0" lvl="0" marL="0" rtl="0" algn="l">
                        <a:spcBef>
                          <a:spcPts val="0"/>
                        </a:spcBef>
                        <a:spcAft>
                          <a:spcPts val="0"/>
                        </a:spcAft>
                        <a:buNone/>
                      </a:pPr>
                      <a:r>
                        <a:rPr lang="en"/>
                        <a:t>Unique ID</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r>
              <a:tr h="344500">
                <a:tc>
                  <a:txBody>
                    <a:bodyPr/>
                    <a:lstStyle/>
                    <a:p>
                      <a:pPr indent="0" lvl="0" marL="0" rtl="0" algn="l">
                        <a:spcBef>
                          <a:spcPts val="0"/>
                        </a:spcBef>
                        <a:spcAft>
                          <a:spcPts val="0"/>
                        </a:spcAft>
                        <a:buNone/>
                      </a:pPr>
                      <a:r>
                        <a:rPr lang="en"/>
                        <a:t>Name</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c>
                  <a:txBody>
                    <a:bodyPr/>
                    <a:lstStyle/>
                    <a:p>
                      <a:pPr indent="0" lvl="0" marL="0" rtl="0" algn="l">
                        <a:spcBef>
                          <a:spcPts val="0"/>
                        </a:spcBef>
                        <a:spcAft>
                          <a:spcPts val="0"/>
                        </a:spcAft>
                        <a:buNone/>
                      </a:pPr>
                      <a:r>
                        <a:rPr lang="en"/>
                        <a:t>Title</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r>
              <a:tr h="344500">
                <a:tc>
                  <a:txBody>
                    <a:bodyPr/>
                    <a:lstStyle/>
                    <a:p>
                      <a:pPr indent="0" lvl="0" marL="0" rtl="0" algn="l">
                        <a:spcBef>
                          <a:spcPts val="0"/>
                        </a:spcBef>
                        <a:spcAft>
                          <a:spcPts val="0"/>
                        </a:spcAft>
                        <a:buNone/>
                      </a:pPr>
                      <a:r>
                        <a:rPr lang="en"/>
                        <a:t>Parents</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c>
                  <a:txBody>
                    <a:bodyPr/>
                    <a:lstStyle/>
                    <a:p>
                      <a:pPr indent="0" lvl="0" marL="0" rtl="0" algn="l">
                        <a:spcBef>
                          <a:spcPts val="0"/>
                        </a:spcBef>
                        <a:spcAft>
                          <a:spcPts val="0"/>
                        </a:spcAft>
                        <a:buNone/>
                      </a:pPr>
                      <a:r>
                        <a:rPr lang="en"/>
                        <a:t>Creating agency</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r>
              <a:tr h="344500">
                <a:tc>
                  <a:txBody>
                    <a:bodyPr/>
                    <a:lstStyle/>
                    <a:p>
                      <a:pPr indent="0" lvl="0" marL="0" rtl="0" algn="l">
                        <a:spcBef>
                          <a:spcPts val="0"/>
                        </a:spcBef>
                        <a:spcAft>
                          <a:spcPts val="0"/>
                        </a:spcAft>
                        <a:buNone/>
                      </a:pPr>
                      <a:r>
                        <a:rPr lang="en"/>
                        <a:t>Age</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c>
                  <a:txBody>
                    <a:bodyPr/>
                    <a:lstStyle/>
                    <a:p>
                      <a:pPr indent="0" lvl="0" marL="0" rtl="0" algn="l">
                        <a:spcBef>
                          <a:spcPts val="0"/>
                        </a:spcBef>
                        <a:spcAft>
                          <a:spcPts val="0"/>
                        </a:spcAft>
                        <a:buNone/>
                      </a:pPr>
                      <a:r>
                        <a:rPr lang="en"/>
                        <a:t>Dates</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r>
              <a:tr h="344500">
                <a:tc>
                  <a:txBody>
                    <a:bodyPr/>
                    <a:lstStyle/>
                    <a:p>
                      <a:pPr indent="0" lvl="0" marL="0" rtl="0" algn="l">
                        <a:spcBef>
                          <a:spcPts val="0"/>
                        </a:spcBef>
                        <a:spcAft>
                          <a:spcPts val="0"/>
                        </a:spcAft>
                        <a:buNone/>
                      </a:pPr>
                      <a:r>
                        <a:rPr lang="en"/>
                        <a:t>Photo &amp; Intro</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c>
                  <a:txBody>
                    <a:bodyPr/>
                    <a:lstStyle/>
                    <a:p>
                      <a:pPr indent="0" lvl="0" marL="0" rtl="0" algn="l">
                        <a:spcBef>
                          <a:spcPts val="0"/>
                        </a:spcBef>
                        <a:spcAft>
                          <a:spcPts val="0"/>
                        </a:spcAft>
                        <a:buNone/>
                      </a:pPr>
                      <a:r>
                        <a:rPr lang="en"/>
                        <a:t>Description</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r>
              <a:tr h="344500">
                <a:tc>
                  <a:txBody>
                    <a:bodyPr/>
                    <a:lstStyle/>
                    <a:p>
                      <a:pPr indent="0" lvl="0" marL="0" rtl="0" algn="l">
                        <a:spcBef>
                          <a:spcPts val="0"/>
                        </a:spcBef>
                        <a:spcAft>
                          <a:spcPts val="0"/>
                        </a:spcAft>
                        <a:buNone/>
                      </a:pPr>
                      <a:r>
                        <a:rPr lang="en"/>
                        <a:t>Address</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c>
                  <a:txBody>
                    <a:bodyPr/>
                    <a:lstStyle/>
                    <a:p>
                      <a:pPr indent="0" lvl="0" marL="0" rtl="0" algn="l">
                        <a:spcBef>
                          <a:spcPts val="0"/>
                        </a:spcBef>
                        <a:spcAft>
                          <a:spcPts val="0"/>
                        </a:spcAft>
                        <a:buNone/>
                      </a:pPr>
                      <a:r>
                        <a:rPr lang="en"/>
                        <a:t>Media formats</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r>
              <a:tr h="344500">
                <a:tc>
                  <a:txBody>
                    <a:bodyPr/>
                    <a:lstStyle/>
                    <a:p>
                      <a:pPr indent="0" lvl="0" marL="0" rtl="0" algn="l">
                        <a:spcBef>
                          <a:spcPts val="0"/>
                        </a:spcBef>
                        <a:spcAft>
                          <a:spcPts val="0"/>
                        </a:spcAft>
                        <a:buNone/>
                      </a:pPr>
                      <a:r>
                        <a:rPr lang="en"/>
                        <a:t>Modes of Transportation</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c>
                  <a:txBody>
                    <a:bodyPr/>
                    <a:lstStyle/>
                    <a:p>
                      <a:pPr indent="0" lvl="0" marL="0" rtl="0" algn="l">
                        <a:spcBef>
                          <a:spcPts val="0"/>
                        </a:spcBef>
                        <a:spcAft>
                          <a:spcPts val="0"/>
                        </a:spcAft>
                        <a:buNone/>
                      </a:pPr>
                      <a:r>
                        <a:rPr lang="en"/>
                        <a:t>Arrangement</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r>
              <a:tr h="344500">
                <a:tc>
                  <a:txBody>
                    <a:bodyPr/>
                    <a:lstStyle/>
                    <a:p>
                      <a:pPr indent="0" lvl="0" marL="0" rtl="0" algn="l">
                        <a:spcBef>
                          <a:spcPts val="0"/>
                        </a:spcBef>
                        <a:spcAft>
                          <a:spcPts val="0"/>
                        </a:spcAft>
                        <a:buNone/>
                      </a:pPr>
                      <a:r>
                        <a:rPr lang="en"/>
                        <a:t>Life Expectancy &amp; Goals</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c>
                  <a:txBody>
                    <a:bodyPr/>
                    <a:lstStyle/>
                    <a:p>
                      <a:pPr indent="0" lvl="0" marL="0" rtl="0" algn="l">
                        <a:spcBef>
                          <a:spcPts val="0"/>
                        </a:spcBef>
                        <a:spcAft>
                          <a:spcPts val="0"/>
                        </a:spcAft>
                        <a:buNone/>
                      </a:pPr>
                      <a:r>
                        <a:rPr lang="en"/>
                        <a:t>Retention &amp; Disposition</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r>
              <a:tr h="344500">
                <a:tc>
                  <a:txBody>
                    <a:bodyPr/>
                    <a:lstStyle/>
                    <a:p>
                      <a:pPr indent="0" lvl="0" marL="0" rtl="0" algn="l">
                        <a:spcBef>
                          <a:spcPts val="0"/>
                        </a:spcBef>
                        <a:spcAft>
                          <a:spcPts val="0"/>
                        </a:spcAft>
                        <a:buNone/>
                      </a:pPr>
                      <a:r>
                        <a:rPr lang="en"/>
                        <a:t>Availability</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c>
                  <a:txBody>
                    <a:bodyPr/>
                    <a:lstStyle/>
                    <a:p>
                      <a:pPr indent="0" lvl="0" marL="0" rtl="0" algn="l">
                        <a:spcBef>
                          <a:spcPts val="0"/>
                        </a:spcBef>
                        <a:spcAft>
                          <a:spcPts val="0"/>
                        </a:spcAft>
                        <a:buNone/>
                      </a:pPr>
                      <a:r>
                        <a:rPr lang="en"/>
                        <a:t>Designation &amp; Classification</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r>
              <a:tr h="344500">
                <a:tc>
                  <a:txBody>
                    <a:bodyPr/>
                    <a:lstStyle/>
                    <a:p>
                      <a:pPr indent="0" lvl="0" marL="0" rtl="0" algn="l">
                        <a:spcBef>
                          <a:spcPts val="0"/>
                        </a:spcBef>
                        <a:spcAft>
                          <a:spcPts val="0"/>
                        </a:spcAft>
                        <a:buNone/>
                      </a:pPr>
                      <a:r>
                        <a:rPr lang="en"/>
                        <a:t>Contact Details</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c>
                  <a:txBody>
                    <a:bodyPr/>
                    <a:lstStyle/>
                    <a:p>
                      <a:pPr indent="0" lvl="0" marL="0" rtl="0" algn="l">
                        <a:spcBef>
                          <a:spcPts val="0"/>
                        </a:spcBef>
                        <a:spcAft>
                          <a:spcPts val="0"/>
                        </a:spcAft>
                        <a:buNone/>
                      </a:pPr>
                      <a:r>
                        <a:rPr lang="en"/>
                        <a:t>Privacy Annotation</a:t>
                      </a:r>
                      <a:endParaRPr/>
                    </a:p>
                  </a:txBody>
                  <a:tcPr marT="91425" marB="91425" marR="91425" marL="91425">
                    <a:lnL cap="flat" cmpd="sng" w="9525">
                      <a:solidFill>
                        <a:srgbClr val="115FA4"/>
                      </a:solidFill>
                      <a:prstDash val="solid"/>
                      <a:round/>
                      <a:headEnd len="sm" w="sm" type="none"/>
                      <a:tailEnd len="sm" w="sm" type="none"/>
                    </a:lnL>
                    <a:lnR cap="flat" cmpd="sng" w="9525">
                      <a:solidFill>
                        <a:srgbClr val="115FA4"/>
                      </a:solidFill>
                      <a:prstDash val="solid"/>
                      <a:round/>
                      <a:headEnd len="sm" w="sm" type="none"/>
                      <a:tailEnd len="sm" w="sm" type="none"/>
                    </a:lnR>
                    <a:lnT cap="flat" cmpd="sng" w="9525">
                      <a:solidFill>
                        <a:srgbClr val="115FA4"/>
                      </a:solidFill>
                      <a:prstDash val="solid"/>
                      <a:round/>
                      <a:headEnd len="sm" w="sm" type="none"/>
                      <a:tailEnd len="sm" w="sm" type="none"/>
                    </a:lnT>
                    <a:lnB cap="flat" cmpd="sng" w="9525">
                      <a:solidFill>
                        <a:srgbClr val="115FA4"/>
                      </a:solidFill>
                      <a:prstDash val="solid"/>
                      <a:round/>
                      <a:headEnd len="sm" w="sm" type="none"/>
                      <a:tailEnd len="sm" w="sm" type="none"/>
                    </a:lnB>
                  </a:tcPr>
                </a:tc>
              </a:tr>
            </a:tbl>
          </a:graphicData>
        </a:graphic>
      </p:graphicFrame>
      <p:sp>
        <p:nvSpPr>
          <p:cNvPr id="355" name="Google Shape;355;g3ca8418b4c2_1_0"/>
          <p:cNvSpPr/>
          <p:nvPr/>
        </p:nvSpPr>
        <p:spPr>
          <a:xfrm>
            <a:off x="3762543" y="785157"/>
            <a:ext cx="4918800" cy="42612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356" name="Google Shape;356;g3ca8418b4c2_1_0"/>
          <p:cNvPicPr preferRelativeResize="0"/>
          <p:nvPr/>
        </p:nvPicPr>
        <p:blipFill>
          <a:blip r:embed="rId4">
            <a:alphaModFix/>
          </a:blip>
          <a:stretch>
            <a:fillRect/>
          </a:stretch>
        </p:blipFill>
        <p:spPr>
          <a:xfrm>
            <a:off x="7810500" y="152525"/>
            <a:ext cx="1034100" cy="10341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3c7205ed934_1_24"/>
          <p:cNvSpPr txBox="1"/>
          <p:nvPr>
            <p:ph type="title"/>
          </p:nvPr>
        </p:nvSpPr>
        <p:spPr>
          <a:xfrm>
            <a:off x="126200" y="146375"/>
            <a:ext cx="72699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Data &amp; Records Lifecycle</a:t>
            </a:r>
            <a:endParaRPr i="1" sz="1400">
              <a:solidFill>
                <a:srgbClr val="434343"/>
              </a:solidFill>
            </a:endParaRPr>
          </a:p>
        </p:txBody>
      </p:sp>
      <p:sp>
        <p:nvSpPr>
          <p:cNvPr id="362" name="Google Shape;362;g3c7205ed934_1_24"/>
          <p:cNvSpPr txBox="1"/>
          <p:nvPr/>
        </p:nvSpPr>
        <p:spPr>
          <a:xfrm>
            <a:off x="1097125" y="4176175"/>
            <a:ext cx="7464900" cy="74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200"/>
              <a:buFont typeface="Arial"/>
              <a:buNone/>
            </a:pPr>
            <a:r>
              <a:rPr b="0" i="0" lang="en" sz="1200" u="none" cap="none" strike="noStrike">
                <a:solidFill>
                  <a:srgbClr val="434343"/>
                </a:solidFill>
                <a:latin typeface="Montserrat"/>
                <a:ea typeface="Montserrat"/>
                <a:cs typeface="Montserrat"/>
                <a:sym typeface="Montserrat"/>
              </a:rPr>
              <a:t>📌 </a:t>
            </a:r>
            <a:r>
              <a:rPr i="1" lang="en" sz="1700">
                <a:solidFill>
                  <a:srgbClr val="434343"/>
                </a:solidFill>
                <a:latin typeface="Montserrat"/>
                <a:ea typeface="Montserrat"/>
                <a:cs typeface="Montserrat"/>
                <a:sym typeface="Montserrat"/>
              </a:rPr>
              <a:t>Privacy requirements attach at each lifecycle stage, but retention and disposal are the most common failure points. </a:t>
            </a:r>
            <a:endParaRPr b="0" i="1" sz="1700" u="none" cap="none" strike="noStrike">
              <a:solidFill>
                <a:srgbClr val="434343"/>
              </a:solidFill>
              <a:latin typeface="Montserrat"/>
              <a:ea typeface="Montserrat"/>
              <a:cs typeface="Montserrat"/>
              <a:sym typeface="Montserrat"/>
            </a:endParaRPr>
          </a:p>
        </p:txBody>
      </p:sp>
      <p:pic>
        <p:nvPicPr>
          <p:cNvPr id="363" name="Google Shape;363;g3c7205ed934_1_24"/>
          <p:cNvPicPr preferRelativeResize="0"/>
          <p:nvPr/>
        </p:nvPicPr>
        <p:blipFill>
          <a:blip r:embed="rId3">
            <a:alphaModFix/>
          </a:blip>
          <a:stretch>
            <a:fillRect/>
          </a:stretch>
        </p:blipFill>
        <p:spPr>
          <a:xfrm>
            <a:off x="104375" y="709625"/>
            <a:ext cx="7873226" cy="3423146"/>
          </a:xfrm>
          <a:prstGeom prst="rect">
            <a:avLst/>
          </a:prstGeom>
          <a:noFill/>
          <a:ln>
            <a:noFill/>
          </a:ln>
        </p:spPr>
      </p:pic>
      <p:pic>
        <p:nvPicPr>
          <p:cNvPr id="364" name="Google Shape;364;g3c7205ed934_1_24"/>
          <p:cNvPicPr preferRelativeResize="0"/>
          <p:nvPr/>
        </p:nvPicPr>
        <p:blipFill>
          <a:blip r:embed="rId4">
            <a:alphaModFix/>
          </a:blip>
          <a:stretch>
            <a:fillRect/>
          </a:stretch>
        </p:blipFill>
        <p:spPr>
          <a:xfrm>
            <a:off x="7927225" y="152400"/>
            <a:ext cx="1064400" cy="10644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g3b707fe8ef6_0_54" title="riskAssessment.jpg"/>
          <p:cNvPicPr preferRelativeResize="0"/>
          <p:nvPr/>
        </p:nvPicPr>
        <p:blipFill>
          <a:blip r:embed="rId3">
            <a:alphaModFix/>
          </a:blip>
          <a:stretch>
            <a:fillRect/>
          </a:stretch>
        </p:blipFill>
        <p:spPr>
          <a:xfrm>
            <a:off x="5213374" y="934272"/>
            <a:ext cx="2915225" cy="3079475"/>
          </a:xfrm>
          <a:prstGeom prst="rect">
            <a:avLst/>
          </a:prstGeom>
          <a:noFill/>
          <a:ln>
            <a:noFill/>
          </a:ln>
        </p:spPr>
      </p:pic>
      <p:sp>
        <p:nvSpPr>
          <p:cNvPr id="370" name="Google Shape;370;g3b707fe8ef6_0_54"/>
          <p:cNvSpPr txBox="1"/>
          <p:nvPr>
            <p:ph type="title"/>
          </p:nvPr>
        </p:nvSpPr>
        <p:spPr>
          <a:xfrm>
            <a:off x="126200" y="146375"/>
            <a:ext cx="57267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Collecting Personal Data</a:t>
            </a:r>
            <a:endParaRPr i="1" sz="1400">
              <a:solidFill>
                <a:srgbClr val="434343"/>
              </a:solidFill>
            </a:endParaRPr>
          </a:p>
        </p:txBody>
      </p:sp>
      <p:sp>
        <p:nvSpPr>
          <p:cNvPr id="371" name="Google Shape;371;g3b707fe8ef6_0_54"/>
          <p:cNvSpPr txBox="1"/>
          <p:nvPr>
            <p:ph idx="1" type="body"/>
          </p:nvPr>
        </p:nvSpPr>
        <p:spPr>
          <a:xfrm>
            <a:off x="419400" y="1358700"/>
            <a:ext cx="4677600" cy="245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2000">
                <a:solidFill>
                  <a:srgbClr val="434343"/>
                </a:solidFill>
              </a:rPr>
              <a:t>Purpose Matters —Minimize Risk</a:t>
            </a:r>
            <a:endParaRPr b="1" sz="2000">
              <a:solidFill>
                <a:srgbClr val="434343"/>
              </a:solidFill>
            </a:endParaRPr>
          </a:p>
          <a:p>
            <a:pPr indent="-355600" lvl="0" marL="457200" rtl="0" algn="l">
              <a:lnSpc>
                <a:spcPct val="115000"/>
              </a:lnSpc>
              <a:spcBef>
                <a:spcPts val="1200"/>
              </a:spcBef>
              <a:spcAft>
                <a:spcPts val="0"/>
              </a:spcAft>
              <a:buClr>
                <a:srgbClr val="434343"/>
              </a:buClr>
              <a:buSzPts val="2000"/>
              <a:buChar char="▷"/>
            </a:pPr>
            <a:r>
              <a:rPr lang="en" sz="2000">
                <a:solidFill>
                  <a:srgbClr val="434343"/>
                </a:solidFill>
              </a:rPr>
              <a:t>Collect only what you need </a:t>
            </a:r>
            <a:endParaRPr sz="2000">
              <a:solidFill>
                <a:srgbClr val="434343"/>
              </a:solidFill>
            </a:endParaRPr>
          </a:p>
          <a:p>
            <a:pPr indent="-355600" lvl="0" marL="457200" rtl="0" algn="l">
              <a:lnSpc>
                <a:spcPct val="115000"/>
              </a:lnSpc>
              <a:spcBef>
                <a:spcPts val="0"/>
              </a:spcBef>
              <a:spcAft>
                <a:spcPts val="0"/>
              </a:spcAft>
              <a:buClr>
                <a:srgbClr val="434343"/>
              </a:buClr>
              <a:buSzPts val="2000"/>
              <a:buChar char="▷"/>
            </a:pPr>
            <a:r>
              <a:rPr lang="en" sz="2000">
                <a:solidFill>
                  <a:srgbClr val="434343"/>
                </a:solidFill>
              </a:rPr>
              <a:t>Know why you are collecting it </a:t>
            </a:r>
            <a:endParaRPr sz="2000">
              <a:solidFill>
                <a:srgbClr val="434343"/>
              </a:solidFill>
            </a:endParaRPr>
          </a:p>
          <a:p>
            <a:pPr indent="-355600" lvl="0" marL="457200" rtl="0" algn="l">
              <a:lnSpc>
                <a:spcPct val="115000"/>
              </a:lnSpc>
              <a:spcBef>
                <a:spcPts val="0"/>
              </a:spcBef>
              <a:spcAft>
                <a:spcPts val="0"/>
              </a:spcAft>
              <a:buClr>
                <a:srgbClr val="434343"/>
              </a:buClr>
              <a:buSzPts val="2000"/>
              <a:buChar char="▷"/>
            </a:pPr>
            <a:r>
              <a:rPr lang="en" sz="2000">
                <a:solidFill>
                  <a:srgbClr val="434343"/>
                </a:solidFill>
              </a:rPr>
              <a:t>Document the purpose </a:t>
            </a:r>
            <a:endParaRPr b="1" sz="2000">
              <a:solidFill>
                <a:srgbClr val="434343"/>
              </a:solidFill>
            </a:endParaRPr>
          </a:p>
          <a:p>
            <a:pPr indent="-355600" lvl="1" marL="914400" rtl="0" algn="l">
              <a:lnSpc>
                <a:spcPct val="115000"/>
              </a:lnSpc>
              <a:spcBef>
                <a:spcPts val="0"/>
              </a:spcBef>
              <a:spcAft>
                <a:spcPts val="0"/>
              </a:spcAft>
              <a:buClr>
                <a:srgbClr val="434343"/>
              </a:buClr>
              <a:buSzPts val="2000"/>
              <a:buChar char="○"/>
            </a:pPr>
            <a:r>
              <a:rPr lang="en" sz="2000">
                <a:solidFill>
                  <a:srgbClr val="434343"/>
                </a:solidFill>
              </a:rPr>
              <a:t>Personal data collection must align to purpose</a:t>
            </a:r>
            <a:endParaRPr sz="2000">
              <a:solidFill>
                <a:srgbClr val="434343"/>
              </a:solidFill>
            </a:endParaRPr>
          </a:p>
        </p:txBody>
      </p:sp>
      <p:sp>
        <p:nvSpPr>
          <p:cNvPr id="372" name="Google Shape;372;g3b707fe8ef6_0_54">
            <a:hlinkClick r:id="rId4"/>
          </p:cNvPr>
          <p:cNvSpPr/>
          <p:nvPr/>
        </p:nvSpPr>
        <p:spPr>
          <a:xfrm>
            <a:off x="7214676" y="4223825"/>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63G-2-601</a:t>
            </a:r>
            <a:endParaRPr b="0" i="0" sz="1300" u="none" cap="none" strike="noStrike">
              <a:solidFill>
                <a:srgbClr val="000000"/>
              </a:solidFill>
              <a:latin typeface="Arial"/>
              <a:ea typeface="Arial"/>
              <a:cs typeface="Arial"/>
              <a:sym typeface="Arial"/>
            </a:endParaRPr>
          </a:p>
        </p:txBody>
      </p:sp>
      <p:pic>
        <p:nvPicPr>
          <p:cNvPr id="373" name="Google Shape;373;g3b707fe8ef6_0_54"/>
          <p:cNvPicPr preferRelativeResize="0"/>
          <p:nvPr/>
        </p:nvPicPr>
        <p:blipFill>
          <a:blip r:embed="rId5">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3b707fe8ef6_0_67"/>
          <p:cNvSpPr txBox="1"/>
          <p:nvPr>
            <p:ph type="title"/>
          </p:nvPr>
        </p:nvSpPr>
        <p:spPr>
          <a:xfrm>
            <a:off x="126200" y="146375"/>
            <a:ext cx="57267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Using &amp; Sharing Data</a:t>
            </a:r>
            <a:endParaRPr i="1" sz="1400">
              <a:solidFill>
                <a:srgbClr val="434343"/>
              </a:solidFill>
            </a:endParaRPr>
          </a:p>
        </p:txBody>
      </p:sp>
      <p:sp>
        <p:nvSpPr>
          <p:cNvPr id="379" name="Google Shape;379;g3b707fe8ef6_0_67"/>
          <p:cNvSpPr txBox="1"/>
          <p:nvPr>
            <p:ph idx="1" type="body"/>
          </p:nvPr>
        </p:nvSpPr>
        <p:spPr>
          <a:xfrm>
            <a:off x="419400" y="1027525"/>
            <a:ext cx="8305200" cy="344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rgbClr val="434343"/>
                </a:solidFill>
              </a:rPr>
              <a:t>Using and Sharing Records</a:t>
            </a:r>
            <a:endParaRPr b="1">
              <a:solidFill>
                <a:srgbClr val="434343"/>
              </a:solidFill>
            </a:endParaRPr>
          </a:p>
          <a:p>
            <a:pPr indent="-330200" lvl="0" marL="457200" rtl="0" algn="l">
              <a:lnSpc>
                <a:spcPct val="115000"/>
              </a:lnSpc>
              <a:spcBef>
                <a:spcPts val="1200"/>
              </a:spcBef>
              <a:spcAft>
                <a:spcPts val="0"/>
              </a:spcAft>
              <a:buClr>
                <a:srgbClr val="434343"/>
              </a:buClr>
              <a:buSzPts val="1600"/>
              <a:buChar char="▷"/>
            </a:pPr>
            <a:r>
              <a:rPr lang="en">
                <a:solidFill>
                  <a:srgbClr val="434343"/>
                </a:solidFill>
              </a:rPr>
              <a:t>Sharing includes vendors, contractors and other government agencies</a:t>
            </a:r>
            <a:endParaRPr>
              <a:solidFill>
                <a:srgbClr val="434343"/>
              </a:solidFill>
            </a:endParaRPr>
          </a:p>
          <a:p>
            <a:pPr indent="-330200" lvl="0" marL="457200" rtl="0" algn="l">
              <a:lnSpc>
                <a:spcPct val="115000"/>
              </a:lnSpc>
              <a:spcBef>
                <a:spcPts val="0"/>
              </a:spcBef>
              <a:spcAft>
                <a:spcPts val="0"/>
              </a:spcAft>
              <a:buClr>
                <a:srgbClr val="434343"/>
              </a:buClr>
              <a:buSzPts val="1600"/>
              <a:buChar char="▷"/>
            </a:pPr>
            <a:r>
              <a:rPr lang="en">
                <a:solidFill>
                  <a:srgbClr val="434343"/>
                </a:solidFill>
              </a:rPr>
              <a:t>Secondary use increases privacy risk</a:t>
            </a:r>
            <a:endParaRPr>
              <a:solidFill>
                <a:srgbClr val="434343"/>
              </a:solidFill>
            </a:endParaRPr>
          </a:p>
          <a:p>
            <a:pPr indent="-330200" lvl="1" marL="914400" rtl="0" algn="l">
              <a:lnSpc>
                <a:spcPct val="115000"/>
              </a:lnSpc>
              <a:spcBef>
                <a:spcPts val="0"/>
              </a:spcBef>
              <a:spcAft>
                <a:spcPts val="0"/>
              </a:spcAft>
              <a:buClr>
                <a:srgbClr val="434343"/>
              </a:buClr>
              <a:buSzPts val="1600"/>
              <a:buChar char="○"/>
            </a:pPr>
            <a:r>
              <a:rPr lang="en">
                <a:solidFill>
                  <a:srgbClr val="434343"/>
                </a:solidFill>
              </a:rPr>
              <a:t>Use must align with stated purpose</a:t>
            </a:r>
            <a:endParaRPr>
              <a:solidFill>
                <a:srgbClr val="434343"/>
              </a:solidFill>
            </a:endParaRPr>
          </a:p>
          <a:p>
            <a:pPr indent="-330200" lvl="0" marL="457200" rtl="0" algn="l">
              <a:lnSpc>
                <a:spcPct val="115000"/>
              </a:lnSpc>
              <a:spcBef>
                <a:spcPts val="0"/>
              </a:spcBef>
              <a:spcAft>
                <a:spcPts val="0"/>
              </a:spcAft>
              <a:buClr>
                <a:srgbClr val="434343"/>
              </a:buClr>
              <a:buSzPts val="1600"/>
              <a:buChar char="▷"/>
            </a:pPr>
            <a:r>
              <a:rPr lang="en">
                <a:solidFill>
                  <a:srgbClr val="434343"/>
                </a:solidFill>
              </a:rPr>
              <a:t>Processor vs Sub-processor </a:t>
            </a:r>
            <a:endParaRPr>
              <a:solidFill>
                <a:srgbClr val="434343"/>
              </a:solidFill>
            </a:endParaRPr>
          </a:p>
          <a:p>
            <a:pPr indent="0" lvl="0" marL="0" rtl="0" algn="l">
              <a:lnSpc>
                <a:spcPct val="115000"/>
              </a:lnSpc>
              <a:spcBef>
                <a:spcPts val="1200"/>
              </a:spcBef>
              <a:spcAft>
                <a:spcPts val="0"/>
              </a:spcAft>
              <a:buNone/>
            </a:pPr>
            <a:r>
              <a:rPr b="1" lang="en">
                <a:solidFill>
                  <a:srgbClr val="434343"/>
                </a:solidFill>
              </a:rPr>
              <a:t>Tip</a:t>
            </a:r>
            <a:r>
              <a:rPr lang="en">
                <a:solidFill>
                  <a:srgbClr val="434343"/>
                </a:solidFill>
              </a:rPr>
              <a:t>: Inventory your contracts. Ensure you have MOU’s or DSA’s in place that specify all aspects of </a:t>
            </a:r>
            <a:r>
              <a:rPr lang="en">
                <a:solidFill>
                  <a:srgbClr val="434343"/>
                </a:solidFill>
              </a:rPr>
              <a:t>ownership</a:t>
            </a:r>
            <a:r>
              <a:rPr lang="en">
                <a:solidFill>
                  <a:srgbClr val="434343"/>
                </a:solidFill>
              </a:rPr>
              <a:t> and management of the records. </a:t>
            </a:r>
            <a:endParaRPr>
              <a:solidFill>
                <a:srgbClr val="434343"/>
              </a:solidFill>
              <a:highlight>
                <a:srgbClr val="FFFF00"/>
              </a:highlight>
            </a:endParaRPr>
          </a:p>
          <a:p>
            <a:pPr indent="-330200" lvl="0" marL="914400" rtl="0" algn="l">
              <a:lnSpc>
                <a:spcPct val="115000"/>
              </a:lnSpc>
              <a:spcBef>
                <a:spcPts val="1200"/>
              </a:spcBef>
              <a:spcAft>
                <a:spcPts val="0"/>
              </a:spcAft>
              <a:buClr>
                <a:srgbClr val="434343"/>
              </a:buClr>
              <a:buSzPts val="1600"/>
              <a:buChar char="▷"/>
            </a:pPr>
            <a:r>
              <a:rPr lang="en" u="sng">
                <a:solidFill>
                  <a:schemeClr val="hlink"/>
                </a:solidFill>
                <a:hlinkClick r:id="rId3"/>
              </a:rPr>
              <a:t>ODP Template</a:t>
            </a:r>
            <a:endParaRPr>
              <a:solidFill>
                <a:srgbClr val="434343"/>
              </a:solidFill>
            </a:endParaRPr>
          </a:p>
          <a:p>
            <a:pPr indent="-330200" lvl="0" marL="914400" rtl="0" algn="l">
              <a:lnSpc>
                <a:spcPct val="115000"/>
              </a:lnSpc>
              <a:spcBef>
                <a:spcPts val="0"/>
              </a:spcBef>
              <a:spcAft>
                <a:spcPts val="0"/>
              </a:spcAft>
              <a:buSzPts val="1600"/>
              <a:buChar char="▷"/>
            </a:pPr>
            <a:r>
              <a:rPr b="1" lang="en">
                <a:solidFill>
                  <a:srgbClr val="434343"/>
                </a:solidFill>
              </a:rPr>
              <a:t>DARS</a:t>
            </a:r>
            <a:r>
              <a:rPr b="1" lang="en">
                <a:solidFill>
                  <a:srgbClr val="666666"/>
                </a:solidFill>
              </a:rPr>
              <a:t> </a:t>
            </a:r>
            <a:r>
              <a:rPr lang="en" u="sng">
                <a:solidFill>
                  <a:schemeClr val="hlink"/>
                </a:solidFill>
                <a:highlight>
                  <a:srgbClr val="FFFFFF"/>
                </a:highlight>
                <a:hlinkClick r:id="rId4"/>
              </a:rPr>
              <a:t>Guideline for Managing Data When Using a Third-Party Vendor</a:t>
            </a:r>
            <a:r>
              <a:rPr lang="en">
                <a:solidFill>
                  <a:srgbClr val="222222"/>
                </a:solidFill>
                <a:highlight>
                  <a:srgbClr val="FFFFFF"/>
                </a:highlight>
              </a:rPr>
              <a:t> </a:t>
            </a:r>
            <a:endParaRPr>
              <a:solidFill>
                <a:srgbClr val="666666"/>
              </a:solidFill>
            </a:endParaRPr>
          </a:p>
        </p:txBody>
      </p:sp>
      <p:pic>
        <p:nvPicPr>
          <p:cNvPr id="380" name="Google Shape;380;g3b707fe8ef6_0_67"/>
          <p:cNvPicPr preferRelativeResize="0"/>
          <p:nvPr/>
        </p:nvPicPr>
        <p:blipFill>
          <a:blip r:embed="rId5">
            <a:alphaModFix/>
          </a:blip>
          <a:stretch>
            <a:fillRect/>
          </a:stretch>
        </p:blipFill>
        <p:spPr>
          <a:xfrm>
            <a:off x="7594400" y="152400"/>
            <a:ext cx="1397100" cy="1397100"/>
          </a:xfrm>
          <a:prstGeom prst="ellipse">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3b707fe8ef6_0_92"/>
          <p:cNvSpPr txBox="1"/>
          <p:nvPr>
            <p:ph type="title"/>
          </p:nvPr>
        </p:nvSpPr>
        <p:spPr>
          <a:xfrm>
            <a:off x="285750" y="146375"/>
            <a:ext cx="7416000" cy="120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Providing Access: </a:t>
            </a:r>
            <a:endParaRPr b="1">
              <a:solidFill>
                <a:srgbClr val="434343"/>
              </a:solidFill>
            </a:endParaRPr>
          </a:p>
          <a:p>
            <a:pPr indent="0" lvl="0" marL="0" rtl="0" algn="l">
              <a:lnSpc>
                <a:spcPct val="100000"/>
              </a:lnSpc>
              <a:spcBef>
                <a:spcPts val="0"/>
              </a:spcBef>
              <a:spcAft>
                <a:spcPts val="0"/>
              </a:spcAft>
              <a:buSzPts val="3200"/>
              <a:buNone/>
            </a:pPr>
            <a:r>
              <a:rPr b="1" lang="en">
                <a:solidFill>
                  <a:srgbClr val="434343"/>
                </a:solidFill>
              </a:rPr>
              <a:t>Classification Basics</a:t>
            </a:r>
            <a:endParaRPr i="1" sz="1400">
              <a:solidFill>
                <a:srgbClr val="434343"/>
              </a:solidFill>
            </a:endParaRPr>
          </a:p>
        </p:txBody>
      </p:sp>
      <p:sp>
        <p:nvSpPr>
          <p:cNvPr id="386" name="Google Shape;386;g3b707fe8ef6_0_92"/>
          <p:cNvSpPr txBox="1"/>
          <p:nvPr>
            <p:ph idx="1" type="body"/>
          </p:nvPr>
        </p:nvSpPr>
        <p:spPr>
          <a:xfrm>
            <a:off x="522199" y="1358700"/>
            <a:ext cx="4192200" cy="316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800">
                <a:solidFill>
                  <a:srgbClr val="434343"/>
                </a:solidFill>
              </a:rPr>
              <a:t>Classification Under GRAMA</a:t>
            </a:r>
            <a:endParaRPr b="1" sz="1800">
              <a:solidFill>
                <a:srgbClr val="434343"/>
              </a:solidFill>
            </a:endParaRPr>
          </a:p>
          <a:p>
            <a:pPr indent="-342900" lvl="0" marL="457200" rtl="0" algn="l">
              <a:lnSpc>
                <a:spcPct val="115000"/>
              </a:lnSpc>
              <a:spcBef>
                <a:spcPts val="1200"/>
              </a:spcBef>
              <a:spcAft>
                <a:spcPts val="0"/>
              </a:spcAft>
              <a:buClr>
                <a:srgbClr val="434343"/>
              </a:buClr>
              <a:buSzPts val="1800"/>
              <a:buFont typeface="Montserrat"/>
              <a:buChar char="●"/>
            </a:pPr>
            <a:r>
              <a:rPr lang="en" sz="1800">
                <a:solidFill>
                  <a:srgbClr val="434343"/>
                </a:solidFill>
              </a:rPr>
              <a:t>Classification governs access</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rPr>
              <a:t>Protects some personal information</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rPr>
              <a:t>Applied when access is requested</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Arial"/>
              <a:buChar char="●"/>
            </a:pPr>
            <a:r>
              <a:rPr lang="en" sz="1800">
                <a:solidFill>
                  <a:srgbClr val="434343"/>
                </a:solidFill>
              </a:rPr>
              <a:t>May </a:t>
            </a:r>
            <a:r>
              <a:rPr b="1" lang="en" sz="1800">
                <a:solidFill>
                  <a:srgbClr val="434343"/>
                </a:solidFill>
              </a:rPr>
              <a:t>redesignate </a:t>
            </a:r>
            <a:r>
              <a:rPr lang="en" sz="1800">
                <a:solidFill>
                  <a:srgbClr val="434343"/>
                </a:solidFill>
              </a:rPr>
              <a:t>a </a:t>
            </a:r>
            <a:r>
              <a:rPr b="1" lang="en" sz="1800">
                <a:solidFill>
                  <a:srgbClr val="434343"/>
                </a:solidFill>
              </a:rPr>
              <a:t>record series </a:t>
            </a:r>
            <a:r>
              <a:rPr lang="en" sz="1800">
                <a:solidFill>
                  <a:srgbClr val="434343"/>
                </a:solidFill>
              </a:rPr>
              <a:t>or </a:t>
            </a:r>
            <a:r>
              <a:rPr b="1" lang="en" sz="1800">
                <a:solidFill>
                  <a:srgbClr val="434343"/>
                </a:solidFill>
              </a:rPr>
              <a:t>reclassify a record</a:t>
            </a:r>
            <a:r>
              <a:rPr lang="en" sz="1800">
                <a:solidFill>
                  <a:srgbClr val="434343"/>
                </a:solidFill>
              </a:rPr>
              <a:t>, record series, or information within a record at any time.</a:t>
            </a:r>
            <a:endParaRPr sz="1800">
              <a:solidFill>
                <a:srgbClr val="434343"/>
              </a:solidFill>
            </a:endParaRPr>
          </a:p>
        </p:txBody>
      </p:sp>
      <p:sp>
        <p:nvSpPr>
          <p:cNvPr id="387" name="Google Shape;387;g3b707fe8ef6_0_92"/>
          <p:cNvSpPr txBox="1"/>
          <p:nvPr>
            <p:ph idx="1" type="body"/>
          </p:nvPr>
        </p:nvSpPr>
        <p:spPr>
          <a:xfrm>
            <a:off x="4921600" y="1358700"/>
            <a:ext cx="3579300" cy="228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800">
                <a:solidFill>
                  <a:srgbClr val="434343"/>
                </a:solidFill>
              </a:rPr>
              <a:t>GRAMA Classification Types</a:t>
            </a:r>
            <a:endParaRPr b="1" sz="1800">
              <a:solidFill>
                <a:srgbClr val="434343"/>
              </a:solidFill>
            </a:endParaRPr>
          </a:p>
          <a:p>
            <a:pPr indent="-342900" lvl="0" marL="457200" rtl="0" algn="l">
              <a:lnSpc>
                <a:spcPct val="115000"/>
              </a:lnSpc>
              <a:spcBef>
                <a:spcPts val="1200"/>
              </a:spcBef>
              <a:spcAft>
                <a:spcPts val="0"/>
              </a:spcAft>
              <a:buClr>
                <a:srgbClr val="434343"/>
              </a:buClr>
              <a:buSzPts val="1800"/>
              <a:buFont typeface="Montserrat"/>
              <a:buChar char="●"/>
            </a:pPr>
            <a:r>
              <a:rPr lang="en" sz="1800">
                <a:solidFill>
                  <a:srgbClr val="434343"/>
                </a:solidFill>
              </a:rPr>
              <a:t>Public</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rPr>
              <a:t>Private</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rPr>
              <a:t>Protected</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rPr>
              <a:t>Controlled</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rPr>
              <a:t>Exempt</a:t>
            </a:r>
            <a:endParaRPr sz="1800">
              <a:solidFill>
                <a:srgbClr val="434343"/>
              </a:solidFill>
            </a:endParaRPr>
          </a:p>
          <a:p>
            <a:pPr indent="0" lvl="0" marL="0" rtl="0" algn="l">
              <a:lnSpc>
                <a:spcPct val="115000"/>
              </a:lnSpc>
              <a:spcBef>
                <a:spcPts val="1200"/>
              </a:spcBef>
              <a:spcAft>
                <a:spcPts val="1200"/>
              </a:spcAft>
              <a:buNone/>
            </a:pPr>
            <a:r>
              <a:t/>
            </a:r>
            <a:endParaRPr sz="1800">
              <a:solidFill>
                <a:srgbClr val="434343"/>
              </a:solidFill>
            </a:endParaRPr>
          </a:p>
        </p:txBody>
      </p:sp>
      <p:sp>
        <p:nvSpPr>
          <p:cNvPr id="388" name="Google Shape;388;g3b707fe8ef6_0_92">
            <a:hlinkClick r:id="rId3"/>
          </p:cNvPr>
          <p:cNvSpPr/>
          <p:nvPr/>
        </p:nvSpPr>
        <p:spPr>
          <a:xfrm>
            <a:off x="5720001" y="4227250"/>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lang="en" sz="1300">
                <a:solidFill>
                  <a:srgbClr val="FFFFFF"/>
                </a:solidFill>
              </a:rPr>
              <a:t>63G-2-302-305</a:t>
            </a:r>
            <a:endParaRPr b="1" i="0" sz="1300" u="none" cap="none" strike="noStrike">
              <a:solidFill>
                <a:srgbClr val="000000"/>
              </a:solidFill>
            </a:endParaRPr>
          </a:p>
        </p:txBody>
      </p:sp>
      <p:sp>
        <p:nvSpPr>
          <p:cNvPr id="389" name="Google Shape;389;g3b707fe8ef6_0_92">
            <a:hlinkClick r:id="rId4"/>
          </p:cNvPr>
          <p:cNvSpPr/>
          <p:nvPr/>
        </p:nvSpPr>
        <p:spPr>
          <a:xfrm>
            <a:off x="7305601" y="4227250"/>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63G-2-307</a:t>
            </a:r>
            <a:endParaRPr b="0" i="0" sz="1300" u="none" cap="none" strike="noStrike">
              <a:solidFill>
                <a:srgbClr val="000000"/>
              </a:solidFill>
              <a:latin typeface="Arial"/>
              <a:ea typeface="Arial"/>
              <a:cs typeface="Arial"/>
              <a:sym typeface="Arial"/>
            </a:endParaRPr>
          </a:p>
        </p:txBody>
      </p:sp>
      <p:pic>
        <p:nvPicPr>
          <p:cNvPr id="390" name="Google Shape;390;g3b707fe8ef6_0_92"/>
          <p:cNvPicPr preferRelativeResize="0"/>
          <p:nvPr/>
        </p:nvPicPr>
        <p:blipFill>
          <a:blip r:embed="rId5">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3b707fe8ef6_0_107"/>
          <p:cNvSpPr txBox="1"/>
          <p:nvPr>
            <p:ph type="title"/>
          </p:nvPr>
        </p:nvSpPr>
        <p:spPr>
          <a:xfrm>
            <a:off x="126200" y="146375"/>
            <a:ext cx="75327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Designation vs. Classification</a:t>
            </a:r>
            <a:endParaRPr i="1" sz="1400">
              <a:solidFill>
                <a:srgbClr val="434343"/>
              </a:solidFill>
            </a:endParaRPr>
          </a:p>
        </p:txBody>
      </p:sp>
      <p:sp>
        <p:nvSpPr>
          <p:cNvPr id="396" name="Google Shape;396;g3b707fe8ef6_0_107"/>
          <p:cNvSpPr txBox="1"/>
          <p:nvPr>
            <p:ph idx="1" type="body"/>
          </p:nvPr>
        </p:nvSpPr>
        <p:spPr>
          <a:xfrm>
            <a:off x="419400" y="1027525"/>
            <a:ext cx="8305200" cy="199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900">
                <a:solidFill>
                  <a:srgbClr val="434343"/>
                </a:solidFill>
              </a:rPr>
              <a:t>Series Designation </a:t>
            </a:r>
            <a:r>
              <a:rPr lang="en" sz="1900">
                <a:solidFill>
                  <a:srgbClr val="434343"/>
                </a:solidFill>
              </a:rPr>
              <a:t>applies to record series </a:t>
            </a:r>
            <a:endParaRPr sz="1900">
              <a:solidFill>
                <a:srgbClr val="434343"/>
              </a:solidFill>
            </a:endParaRPr>
          </a:p>
          <a:p>
            <a:pPr indent="-349250" lvl="0" marL="914400" rtl="0" algn="l">
              <a:lnSpc>
                <a:spcPct val="115000"/>
              </a:lnSpc>
              <a:spcBef>
                <a:spcPts val="1200"/>
              </a:spcBef>
              <a:spcAft>
                <a:spcPts val="0"/>
              </a:spcAft>
              <a:buClr>
                <a:srgbClr val="434343"/>
              </a:buClr>
              <a:buSzPts val="1900"/>
              <a:buChar char="●"/>
            </a:pPr>
            <a:r>
              <a:rPr lang="en" sz="1900">
                <a:solidFill>
                  <a:srgbClr val="434343"/>
                </a:solidFill>
              </a:rPr>
              <a:t>Designation predicts typical classification</a:t>
            </a:r>
            <a:endParaRPr sz="1900">
              <a:solidFill>
                <a:srgbClr val="434343"/>
              </a:solidFill>
            </a:endParaRPr>
          </a:p>
          <a:p>
            <a:pPr indent="0" lvl="0" marL="0" rtl="0" algn="l">
              <a:lnSpc>
                <a:spcPct val="115000"/>
              </a:lnSpc>
              <a:spcBef>
                <a:spcPts val="1200"/>
              </a:spcBef>
              <a:spcAft>
                <a:spcPts val="0"/>
              </a:spcAft>
              <a:buNone/>
            </a:pPr>
            <a:r>
              <a:rPr b="1" lang="en" sz="1900">
                <a:solidFill>
                  <a:srgbClr val="434343"/>
                </a:solidFill>
              </a:rPr>
              <a:t>Record Classification </a:t>
            </a:r>
            <a:r>
              <a:rPr lang="en" sz="1900">
                <a:solidFill>
                  <a:srgbClr val="434343"/>
                </a:solidFill>
              </a:rPr>
              <a:t>applies to records or data </a:t>
            </a:r>
            <a:endParaRPr sz="1900">
              <a:solidFill>
                <a:srgbClr val="434343"/>
              </a:solidFill>
            </a:endParaRPr>
          </a:p>
          <a:p>
            <a:pPr indent="-349250" lvl="0" marL="914400" rtl="0" algn="l">
              <a:lnSpc>
                <a:spcPct val="115000"/>
              </a:lnSpc>
              <a:spcBef>
                <a:spcPts val="1200"/>
              </a:spcBef>
              <a:spcAft>
                <a:spcPts val="0"/>
              </a:spcAft>
              <a:buClr>
                <a:srgbClr val="434343"/>
              </a:buClr>
              <a:buSzPts val="1900"/>
              <a:buChar char="●"/>
            </a:pPr>
            <a:r>
              <a:rPr lang="en" sz="1900">
                <a:solidFill>
                  <a:srgbClr val="434343"/>
                </a:solidFill>
              </a:rPr>
              <a:t>Classification applies to specific records</a:t>
            </a:r>
            <a:endParaRPr sz="1900">
              <a:solidFill>
                <a:srgbClr val="434343"/>
              </a:solidFill>
              <a:highlight>
                <a:srgbClr val="FFFF00"/>
              </a:highlight>
            </a:endParaRPr>
          </a:p>
        </p:txBody>
      </p:sp>
      <p:sp>
        <p:nvSpPr>
          <p:cNvPr id="397" name="Google Shape;397;g3b707fe8ef6_0_107"/>
          <p:cNvSpPr txBox="1"/>
          <p:nvPr/>
        </p:nvSpPr>
        <p:spPr>
          <a:xfrm>
            <a:off x="2745925" y="3617600"/>
            <a:ext cx="55887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800">
                <a:latin typeface="Montserrat"/>
                <a:ea typeface="Montserrat"/>
                <a:cs typeface="Montserrat"/>
                <a:sym typeface="Montserrat"/>
              </a:rPr>
              <a:t>Example of each for record series 28572, Record request files</a:t>
            </a:r>
            <a:endParaRPr sz="1800">
              <a:latin typeface="Montserrat"/>
              <a:ea typeface="Montserrat"/>
              <a:cs typeface="Montserrat"/>
              <a:sym typeface="Montserrat"/>
            </a:endParaRPr>
          </a:p>
        </p:txBody>
      </p:sp>
      <p:pic>
        <p:nvPicPr>
          <p:cNvPr id="398" name="Google Shape;398;g3b707fe8ef6_0_107"/>
          <p:cNvPicPr preferRelativeResize="0"/>
          <p:nvPr/>
        </p:nvPicPr>
        <p:blipFill>
          <a:blip r:embed="rId3">
            <a:alphaModFix/>
          </a:blip>
          <a:stretch>
            <a:fillRect/>
          </a:stretch>
        </p:blipFill>
        <p:spPr>
          <a:xfrm>
            <a:off x="7467600" y="152400"/>
            <a:ext cx="1524000" cy="15240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3c777dae5de_0_0"/>
          <p:cNvSpPr txBox="1"/>
          <p:nvPr>
            <p:ph type="title"/>
          </p:nvPr>
        </p:nvSpPr>
        <p:spPr>
          <a:xfrm>
            <a:off x="126200" y="146375"/>
            <a:ext cx="67350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Why Privacy &amp; Records Matter</a:t>
            </a:r>
            <a:endParaRPr i="1" sz="1400">
              <a:solidFill>
                <a:srgbClr val="434343"/>
              </a:solidFill>
            </a:endParaRPr>
          </a:p>
        </p:txBody>
      </p:sp>
      <p:sp>
        <p:nvSpPr>
          <p:cNvPr id="245" name="Google Shape;245;g3c777dae5de_0_0"/>
          <p:cNvSpPr txBox="1"/>
          <p:nvPr>
            <p:ph idx="1" type="body"/>
          </p:nvPr>
        </p:nvSpPr>
        <p:spPr>
          <a:xfrm>
            <a:off x="1308300" y="879000"/>
            <a:ext cx="6527400" cy="3385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None/>
            </a:pPr>
            <a:r>
              <a:rPr b="1" lang="en" sz="20000">
                <a:solidFill>
                  <a:srgbClr val="434343"/>
                </a:solidFill>
              </a:rPr>
              <a:t>?</a:t>
            </a:r>
            <a:endParaRPr b="1" sz="20000">
              <a:solidFill>
                <a:srgbClr val="434343"/>
              </a:solidFill>
            </a:endParaRPr>
          </a:p>
        </p:txBody>
      </p:sp>
      <p:pic>
        <p:nvPicPr>
          <p:cNvPr id="246" name="Google Shape;246;g3c777dae5de_0_0"/>
          <p:cNvPicPr preferRelativeResize="0"/>
          <p:nvPr/>
        </p:nvPicPr>
        <p:blipFill>
          <a:blip r:embed="rId3">
            <a:alphaModFix/>
          </a:blip>
          <a:stretch>
            <a:fillRect/>
          </a:stretch>
        </p:blipFill>
        <p:spPr>
          <a:xfrm>
            <a:off x="7467600" y="152400"/>
            <a:ext cx="1524000" cy="1524000"/>
          </a:xfrm>
          <a:prstGeom prst="ellipse">
            <a:avLst/>
          </a:prstGeom>
          <a:noFill/>
          <a:ln>
            <a:noFill/>
          </a:ln>
        </p:spPr>
      </p:pic>
      <p:sp>
        <p:nvSpPr>
          <p:cNvPr id="247" name="Google Shape;247;g3c777dae5de_0_0"/>
          <p:cNvSpPr txBox="1"/>
          <p:nvPr/>
        </p:nvSpPr>
        <p:spPr>
          <a:xfrm>
            <a:off x="6269025" y="3833925"/>
            <a:ext cx="2741700" cy="112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000000"/>
              </a:buClr>
              <a:buSzPts val="1000"/>
              <a:buFont typeface="Arial"/>
              <a:buNone/>
            </a:pPr>
            <a:r>
              <a:rPr b="0" i="1" lang="en" sz="1000" u="none" cap="none" strike="noStrike">
                <a:solidFill>
                  <a:srgbClr val="434343"/>
                </a:solidFill>
                <a:latin typeface="Montserrat"/>
                <a:ea typeface="Montserrat"/>
                <a:cs typeface="Montserrat"/>
                <a:sym typeface="Montserrat"/>
              </a:rPr>
              <a:t>The information in this presentation is provided as a resource to assist governmental entities and </a:t>
            </a:r>
            <a:r>
              <a:rPr b="1" i="1" lang="en" sz="1000" u="none" cap="none" strike="noStrike">
                <a:solidFill>
                  <a:srgbClr val="434343"/>
                </a:solidFill>
                <a:latin typeface="Montserrat"/>
                <a:ea typeface="Montserrat"/>
                <a:cs typeface="Montserrat"/>
                <a:sym typeface="Montserrat"/>
              </a:rPr>
              <a:t>does not constitute legal advice</a:t>
            </a:r>
            <a:r>
              <a:rPr b="0" i="1" lang="en" sz="1000" u="none" cap="none" strike="noStrike">
                <a:solidFill>
                  <a:srgbClr val="434343"/>
                </a:solidFill>
                <a:latin typeface="Montserrat"/>
                <a:ea typeface="Montserrat"/>
                <a:cs typeface="Montserrat"/>
                <a:sym typeface="Montserrat"/>
              </a:rPr>
              <a:t>. Governmental entities should consult with their legal counsel regarding this information.</a:t>
            </a:r>
            <a:endParaRPr b="0" i="1" sz="1000" u="none" cap="none" strike="noStrike">
              <a:solidFill>
                <a:srgbClr val="434343"/>
              </a:solidFill>
              <a:latin typeface="Montserrat"/>
              <a:ea typeface="Montserrat"/>
              <a:cs typeface="Montserrat"/>
              <a:sym typeface="Montserrat"/>
            </a:endParaRPr>
          </a:p>
          <a:p>
            <a:pPr indent="-184150" lvl="0" marL="285750" marR="0" rtl="0" algn="l">
              <a:lnSpc>
                <a:spcPct val="100000"/>
              </a:lnSpc>
              <a:spcBef>
                <a:spcPts val="600"/>
              </a:spcBef>
              <a:spcAft>
                <a:spcPts val="0"/>
              </a:spcAft>
              <a:buClr>
                <a:srgbClr val="000000"/>
              </a:buClr>
              <a:buSzPts val="1000"/>
              <a:buFont typeface="Arial"/>
              <a:buNone/>
            </a:pPr>
            <a:r>
              <a:t/>
            </a:r>
            <a:endParaRPr b="0" i="0" sz="1000" u="none" cap="none" strike="noStrike">
              <a:solidFill>
                <a:srgbClr val="434343"/>
              </a:solidFill>
              <a:latin typeface="Montserrat"/>
              <a:ea typeface="Montserrat"/>
              <a:cs typeface="Montserrat"/>
              <a:sym typeface="Montserrat"/>
            </a:endParaRPr>
          </a:p>
          <a:p>
            <a:pPr indent="-184150" lvl="0" marL="285750" marR="0" rtl="0" algn="l">
              <a:lnSpc>
                <a:spcPct val="100000"/>
              </a:lnSpc>
              <a:spcBef>
                <a:spcPts val="600"/>
              </a:spcBef>
              <a:spcAft>
                <a:spcPts val="0"/>
              </a:spcAft>
              <a:buClr>
                <a:srgbClr val="000000"/>
              </a:buClr>
              <a:buSzPts val="1000"/>
              <a:buFont typeface="Arial"/>
              <a:buNone/>
            </a:pPr>
            <a:r>
              <a:t/>
            </a:r>
            <a:endParaRPr b="0" i="0" sz="1000" u="none" cap="none" strike="noStrike">
              <a:solidFill>
                <a:srgbClr val="434343"/>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3cf8a58904c_0_6"/>
          <p:cNvSpPr txBox="1"/>
          <p:nvPr>
            <p:ph type="title"/>
          </p:nvPr>
        </p:nvSpPr>
        <p:spPr>
          <a:xfrm>
            <a:off x="679200" y="358400"/>
            <a:ext cx="7810800" cy="857400"/>
          </a:xfrm>
          <a:prstGeom prst="rect">
            <a:avLst/>
          </a:prstGeom>
        </p:spPr>
        <p:txBody>
          <a:bodyPr anchorCtr="0" anchor="b" bIns="91425" lIns="91425" spcFirstLastPara="1" rIns="91425" wrap="square" tIns="91425">
            <a:noAutofit/>
          </a:bodyPr>
          <a:lstStyle/>
          <a:p>
            <a:pPr indent="0" lvl="0" marL="0" rtl="0" algn="l">
              <a:lnSpc>
                <a:spcPct val="115000"/>
              </a:lnSpc>
              <a:spcBef>
                <a:spcPts val="1200"/>
              </a:spcBef>
              <a:spcAft>
                <a:spcPts val="0"/>
              </a:spcAft>
              <a:buNone/>
            </a:pPr>
            <a:r>
              <a:rPr lang="en" sz="1800">
                <a:solidFill>
                  <a:srgbClr val="000000"/>
                </a:solidFill>
              </a:rPr>
              <a:t>Record Series 28572, Record request files</a:t>
            </a:r>
            <a:endParaRPr sz="1800">
              <a:solidFill>
                <a:srgbClr val="000000"/>
              </a:solidFill>
            </a:endParaRPr>
          </a:p>
          <a:p>
            <a:pPr indent="-342900" lvl="0" marL="457200" rtl="0" algn="l">
              <a:lnSpc>
                <a:spcPct val="115000"/>
              </a:lnSpc>
              <a:spcBef>
                <a:spcPts val="1200"/>
              </a:spcBef>
              <a:spcAft>
                <a:spcPts val="0"/>
              </a:spcAft>
              <a:buClr>
                <a:srgbClr val="000000"/>
              </a:buClr>
              <a:buSzPts val="1800"/>
              <a:buFont typeface="Montserrat"/>
              <a:buChar char="●"/>
            </a:pPr>
            <a:r>
              <a:rPr lang="en" sz="1800">
                <a:solidFill>
                  <a:srgbClr val="000000"/>
                </a:solidFill>
              </a:rPr>
              <a:t>Designation: Primary = Public; Secondary = Private, Protected</a:t>
            </a:r>
            <a:endParaRPr/>
          </a:p>
        </p:txBody>
      </p:sp>
      <p:sp>
        <p:nvSpPr>
          <p:cNvPr id="404" name="Google Shape;404;g3cf8a58904c_0_6"/>
          <p:cNvSpPr txBox="1"/>
          <p:nvPr>
            <p:ph idx="1" type="body"/>
          </p:nvPr>
        </p:nvSpPr>
        <p:spPr>
          <a:xfrm>
            <a:off x="1228875" y="1364925"/>
            <a:ext cx="6943500" cy="3552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p>
        </p:txBody>
      </p:sp>
      <p:pic>
        <p:nvPicPr>
          <p:cNvPr id="405" name="Google Shape;405;g3cf8a58904c_0_6"/>
          <p:cNvPicPr preferRelativeResize="0"/>
          <p:nvPr/>
        </p:nvPicPr>
        <p:blipFill>
          <a:blip r:embed="rId3">
            <a:alphaModFix/>
          </a:blip>
          <a:stretch>
            <a:fillRect/>
          </a:stretch>
        </p:blipFill>
        <p:spPr>
          <a:xfrm>
            <a:off x="1102725" y="1267800"/>
            <a:ext cx="4273700" cy="3010475"/>
          </a:xfrm>
          <a:prstGeom prst="rect">
            <a:avLst/>
          </a:prstGeom>
          <a:noFill/>
          <a:ln>
            <a:noFill/>
          </a:ln>
        </p:spPr>
      </p:pic>
      <p:pic>
        <p:nvPicPr>
          <p:cNvPr id="406" name="Google Shape;406;g3cf8a58904c_0_6"/>
          <p:cNvPicPr preferRelativeResize="0"/>
          <p:nvPr/>
        </p:nvPicPr>
        <p:blipFill>
          <a:blip r:embed="rId4">
            <a:alphaModFix/>
          </a:blip>
          <a:stretch>
            <a:fillRect/>
          </a:stretch>
        </p:blipFill>
        <p:spPr>
          <a:xfrm>
            <a:off x="4464438" y="2233850"/>
            <a:ext cx="3495675" cy="2295525"/>
          </a:xfrm>
          <a:prstGeom prst="rect">
            <a:avLst/>
          </a:prstGeom>
          <a:noFill/>
          <a:ln cap="flat" cmpd="sng" w="76200">
            <a:solidFill>
              <a:schemeClr val="accent3"/>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3cf8a58904c_0_0"/>
          <p:cNvSpPr txBox="1"/>
          <p:nvPr>
            <p:ph idx="1" type="body"/>
          </p:nvPr>
        </p:nvSpPr>
        <p:spPr>
          <a:xfrm>
            <a:off x="636750" y="1179425"/>
            <a:ext cx="2334900" cy="3737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1200"/>
              </a:spcBef>
              <a:spcAft>
                <a:spcPts val="0"/>
              </a:spcAft>
              <a:buClr>
                <a:srgbClr val="000000"/>
              </a:buClr>
              <a:buSzPts val="1400"/>
              <a:buFont typeface="Montserrat"/>
              <a:buChar char="●"/>
            </a:pPr>
            <a:r>
              <a:rPr lang="en" sz="1400">
                <a:solidFill>
                  <a:srgbClr val="000000"/>
                </a:solidFill>
              </a:rPr>
              <a:t>L</a:t>
            </a:r>
            <a:r>
              <a:rPr lang="en" sz="1400">
                <a:solidFill>
                  <a:srgbClr val="000000"/>
                </a:solidFill>
              </a:rPr>
              <a:t>ook at the record to classify</a:t>
            </a:r>
            <a:endParaRPr sz="1400">
              <a:solidFill>
                <a:srgbClr val="000000"/>
              </a:solidFill>
            </a:endParaRPr>
          </a:p>
          <a:p>
            <a:pPr indent="-317500" lvl="0" marL="457200" rtl="0" algn="l">
              <a:lnSpc>
                <a:spcPct val="115000"/>
              </a:lnSpc>
              <a:spcBef>
                <a:spcPts val="0"/>
              </a:spcBef>
              <a:spcAft>
                <a:spcPts val="0"/>
              </a:spcAft>
              <a:buClr>
                <a:srgbClr val="000000"/>
              </a:buClr>
              <a:buSzPts val="1400"/>
              <a:buFont typeface="Montserrat"/>
              <a:buChar char="●"/>
            </a:pPr>
            <a:r>
              <a:rPr lang="en" sz="1400">
                <a:solidFill>
                  <a:srgbClr val="000000"/>
                </a:solidFill>
              </a:rPr>
              <a:t>Identify what isn’t public</a:t>
            </a:r>
            <a:endParaRPr sz="1400">
              <a:solidFill>
                <a:srgbClr val="000000"/>
              </a:solidFill>
            </a:endParaRPr>
          </a:p>
          <a:p>
            <a:pPr indent="-317500" lvl="0" marL="457200" rtl="0" algn="l">
              <a:lnSpc>
                <a:spcPct val="115000"/>
              </a:lnSpc>
              <a:spcBef>
                <a:spcPts val="0"/>
              </a:spcBef>
              <a:spcAft>
                <a:spcPts val="0"/>
              </a:spcAft>
              <a:buClr>
                <a:srgbClr val="000000"/>
              </a:buClr>
              <a:buSzPts val="1400"/>
              <a:buFont typeface="Arial"/>
              <a:buChar char="●"/>
            </a:pPr>
            <a:r>
              <a:rPr lang="en" sz="1400">
                <a:solidFill>
                  <a:srgbClr val="000000"/>
                </a:solidFill>
              </a:rPr>
              <a:t>Private per 63G-2-302(2)(d)</a:t>
            </a:r>
            <a:endParaRPr sz="1400">
              <a:solidFill>
                <a:srgbClr val="000000"/>
              </a:solidFill>
            </a:endParaRPr>
          </a:p>
          <a:p>
            <a:pPr indent="-317500" lvl="0" marL="457200" rtl="0" algn="l">
              <a:lnSpc>
                <a:spcPct val="115000"/>
              </a:lnSpc>
              <a:spcBef>
                <a:spcPts val="0"/>
              </a:spcBef>
              <a:spcAft>
                <a:spcPts val="0"/>
              </a:spcAft>
              <a:buClr>
                <a:srgbClr val="000000"/>
              </a:buClr>
              <a:buSzPts val="1400"/>
              <a:buFont typeface="Arial"/>
              <a:buChar char="●"/>
            </a:pPr>
            <a:r>
              <a:rPr lang="en" sz="1400">
                <a:solidFill>
                  <a:srgbClr val="000000"/>
                </a:solidFill>
              </a:rPr>
              <a:t>Protected per 63G-2-305(17)</a:t>
            </a:r>
            <a:endParaRPr sz="1400">
              <a:solidFill>
                <a:srgbClr val="000000"/>
              </a:solidFill>
            </a:endParaRPr>
          </a:p>
          <a:p>
            <a:pPr indent="0" lvl="0" marL="0" rtl="0" algn="l">
              <a:lnSpc>
                <a:spcPct val="115000"/>
              </a:lnSpc>
              <a:spcBef>
                <a:spcPts val="1200"/>
              </a:spcBef>
              <a:spcAft>
                <a:spcPts val="0"/>
              </a:spcAft>
              <a:buNone/>
            </a:pPr>
            <a:r>
              <a:rPr i="1" lang="en" sz="1400">
                <a:solidFill>
                  <a:srgbClr val="000000"/>
                </a:solidFill>
              </a:rPr>
              <a:t>Note: it’s different than was designated</a:t>
            </a:r>
            <a:endParaRPr i="1" sz="1400">
              <a:solidFill>
                <a:srgbClr val="000000"/>
              </a:solidFill>
            </a:endParaRPr>
          </a:p>
          <a:p>
            <a:pPr indent="-317500" lvl="0" marL="457200" rtl="0" algn="l">
              <a:lnSpc>
                <a:spcPct val="115000"/>
              </a:lnSpc>
              <a:spcBef>
                <a:spcPts val="1200"/>
              </a:spcBef>
              <a:spcAft>
                <a:spcPts val="0"/>
              </a:spcAft>
              <a:buClr>
                <a:srgbClr val="000000"/>
              </a:buClr>
              <a:buSzPts val="1400"/>
              <a:buFont typeface="Arial"/>
              <a:buChar char="●"/>
            </a:pPr>
            <a:r>
              <a:rPr lang="en" sz="1400">
                <a:solidFill>
                  <a:srgbClr val="000000"/>
                </a:solidFill>
              </a:rPr>
              <a:t>Redact it and provide record</a:t>
            </a:r>
            <a:endParaRPr sz="1400">
              <a:solidFill>
                <a:srgbClr val="000000"/>
              </a:solidFill>
            </a:endParaRPr>
          </a:p>
        </p:txBody>
      </p:sp>
      <p:sp>
        <p:nvSpPr>
          <p:cNvPr id="412" name="Google Shape;412;g3cf8a58904c_0_0"/>
          <p:cNvSpPr txBox="1"/>
          <p:nvPr>
            <p:ph type="title"/>
          </p:nvPr>
        </p:nvSpPr>
        <p:spPr>
          <a:xfrm>
            <a:off x="666600" y="209825"/>
            <a:ext cx="7810800" cy="835200"/>
          </a:xfrm>
          <a:prstGeom prst="rect">
            <a:avLst/>
          </a:prstGeom>
        </p:spPr>
        <p:txBody>
          <a:bodyPr anchorCtr="0" anchor="b" bIns="91425" lIns="91425" spcFirstLastPara="1" rIns="91425" wrap="square" tIns="91425">
            <a:noAutofit/>
          </a:bodyPr>
          <a:lstStyle/>
          <a:p>
            <a:pPr indent="0" lvl="0" marL="0" rtl="0" algn="l">
              <a:lnSpc>
                <a:spcPct val="115000"/>
              </a:lnSpc>
              <a:spcBef>
                <a:spcPts val="1200"/>
              </a:spcBef>
              <a:spcAft>
                <a:spcPts val="1200"/>
              </a:spcAft>
              <a:buNone/>
            </a:pPr>
            <a:r>
              <a:rPr lang="en" sz="1800">
                <a:solidFill>
                  <a:srgbClr val="000000"/>
                </a:solidFill>
              </a:rPr>
              <a:t>I receive a request for my GRAMA request log, which is part of </a:t>
            </a:r>
            <a:r>
              <a:rPr lang="en" sz="1800">
                <a:solidFill>
                  <a:srgbClr val="000000"/>
                </a:solidFill>
              </a:rPr>
              <a:t>Record Series 28572, Record request files</a:t>
            </a:r>
            <a:endParaRPr/>
          </a:p>
        </p:txBody>
      </p:sp>
      <p:pic>
        <p:nvPicPr>
          <p:cNvPr id="413" name="Google Shape;413;g3cf8a58904c_0_0" title="28572_Classification of GRAMA request log.png"/>
          <p:cNvPicPr preferRelativeResize="0"/>
          <p:nvPr/>
        </p:nvPicPr>
        <p:blipFill>
          <a:blip r:embed="rId3">
            <a:alphaModFix/>
          </a:blip>
          <a:stretch>
            <a:fillRect/>
          </a:stretch>
        </p:blipFill>
        <p:spPr>
          <a:xfrm>
            <a:off x="3070175" y="1227500"/>
            <a:ext cx="5286501" cy="3623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3ceb0aa2f61_0_405"/>
          <p:cNvSpPr txBox="1"/>
          <p:nvPr>
            <p:ph type="title"/>
          </p:nvPr>
        </p:nvSpPr>
        <p:spPr>
          <a:xfrm>
            <a:off x="915100" y="255813"/>
            <a:ext cx="64626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Retention and Storage</a:t>
            </a:r>
            <a:endParaRPr/>
          </a:p>
        </p:txBody>
      </p:sp>
      <p:sp>
        <p:nvSpPr>
          <p:cNvPr id="419" name="Google Shape;419;g3ceb0aa2f61_0_405"/>
          <p:cNvSpPr/>
          <p:nvPr/>
        </p:nvSpPr>
        <p:spPr>
          <a:xfrm>
            <a:off x="653723" y="1257526"/>
            <a:ext cx="2129700" cy="2052300"/>
          </a:xfrm>
          <a:prstGeom prst="ellipse">
            <a:avLst/>
          </a:prstGeom>
          <a:solidFill>
            <a:schemeClr val="accent2"/>
          </a:solidFill>
          <a:ln>
            <a:noFill/>
          </a:ln>
          <a:effectLst>
            <a:outerShdw blurRad="157163" rotWithShape="0" algn="bl" dir="5400000" dist="47625">
              <a:srgbClr val="000000">
                <a:alpha val="50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420" name="Google Shape;420;g3ceb0aa2f61_0_405"/>
          <p:cNvSpPr/>
          <p:nvPr/>
        </p:nvSpPr>
        <p:spPr>
          <a:xfrm>
            <a:off x="1384380" y="4159227"/>
            <a:ext cx="668400" cy="631200"/>
          </a:xfrm>
          <a:prstGeom prst="ellipse">
            <a:avLst/>
          </a:pr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421" name="Google Shape;421;g3ceb0aa2f61_0_405"/>
          <p:cNvPicPr preferRelativeResize="0"/>
          <p:nvPr/>
        </p:nvPicPr>
        <p:blipFill>
          <a:blip r:embed="rId3">
            <a:alphaModFix/>
          </a:blip>
          <a:stretch>
            <a:fillRect/>
          </a:stretch>
        </p:blipFill>
        <p:spPr>
          <a:xfrm>
            <a:off x="915095" y="1431817"/>
            <a:ext cx="1823071" cy="1722012"/>
          </a:xfrm>
          <a:prstGeom prst="rect">
            <a:avLst/>
          </a:prstGeom>
          <a:noFill/>
          <a:ln>
            <a:noFill/>
          </a:ln>
        </p:spPr>
      </p:pic>
      <p:cxnSp>
        <p:nvCxnSpPr>
          <p:cNvPr id="422" name="Google Shape;422;g3ceb0aa2f61_0_405"/>
          <p:cNvCxnSpPr/>
          <p:nvPr/>
        </p:nvCxnSpPr>
        <p:spPr>
          <a:xfrm flipH="1" rot="10800000">
            <a:off x="1712576" y="3241827"/>
            <a:ext cx="12000" cy="917400"/>
          </a:xfrm>
          <a:prstGeom prst="straightConnector1">
            <a:avLst/>
          </a:prstGeom>
          <a:noFill/>
          <a:ln cap="flat" cmpd="sng" w="38100">
            <a:solidFill>
              <a:schemeClr val="accent2"/>
            </a:solidFill>
            <a:prstDash val="solid"/>
            <a:round/>
            <a:headEnd len="med" w="med" type="none"/>
            <a:tailEnd len="med" w="med" type="none"/>
          </a:ln>
        </p:spPr>
      </p:cxnSp>
      <p:pic>
        <p:nvPicPr>
          <p:cNvPr id="423" name="Google Shape;423;g3ceb0aa2f61_0_405"/>
          <p:cNvPicPr preferRelativeResize="0"/>
          <p:nvPr/>
        </p:nvPicPr>
        <p:blipFill>
          <a:blip r:embed="rId4">
            <a:alphaModFix/>
          </a:blip>
          <a:stretch>
            <a:fillRect/>
          </a:stretch>
        </p:blipFill>
        <p:spPr>
          <a:xfrm>
            <a:off x="190500" y="4531425"/>
            <a:ext cx="1476800" cy="425350"/>
          </a:xfrm>
          <a:prstGeom prst="rect">
            <a:avLst/>
          </a:prstGeom>
          <a:noFill/>
          <a:ln>
            <a:noFill/>
          </a:ln>
        </p:spPr>
      </p:pic>
      <p:sp>
        <p:nvSpPr>
          <p:cNvPr id="424" name="Google Shape;424;g3ceb0aa2f61_0_405"/>
          <p:cNvSpPr txBox="1"/>
          <p:nvPr/>
        </p:nvSpPr>
        <p:spPr>
          <a:xfrm>
            <a:off x="2963000" y="1251975"/>
            <a:ext cx="3996000" cy="31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p:txBody>
      </p:sp>
      <p:sp>
        <p:nvSpPr>
          <p:cNvPr id="425" name="Google Shape;425;g3ceb0aa2f61_0_405"/>
          <p:cNvSpPr txBox="1"/>
          <p:nvPr/>
        </p:nvSpPr>
        <p:spPr>
          <a:xfrm>
            <a:off x="2963000" y="1241325"/>
            <a:ext cx="4345500" cy="3130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ontserrat"/>
              <a:buChar char="●"/>
            </a:pPr>
            <a:r>
              <a:rPr lang="en" sz="2200">
                <a:latin typeface="Montserrat"/>
                <a:ea typeface="Montserrat"/>
                <a:cs typeface="Montserrat"/>
                <a:sym typeface="Montserrat"/>
              </a:rPr>
              <a:t>How long you need to keep something based on your use and/or statutory compliance</a:t>
            </a:r>
            <a:endParaRPr sz="2200">
              <a:latin typeface="Montserrat"/>
              <a:ea typeface="Montserrat"/>
              <a:cs typeface="Montserrat"/>
              <a:sym typeface="Montserrat"/>
            </a:endParaRPr>
          </a:p>
          <a:p>
            <a:pPr indent="0" lvl="0" marL="457200" rtl="0" algn="l">
              <a:spcBef>
                <a:spcPts val="0"/>
              </a:spcBef>
              <a:spcAft>
                <a:spcPts val="0"/>
              </a:spcAft>
              <a:buNone/>
            </a:pPr>
            <a:r>
              <a:t/>
            </a:r>
            <a:endParaRPr sz="2200">
              <a:latin typeface="Montserrat"/>
              <a:ea typeface="Montserrat"/>
              <a:cs typeface="Montserrat"/>
              <a:sym typeface="Montserrat"/>
            </a:endParaRPr>
          </a:p>
          <a:p>
            <a:pPr indent="-368300" lvl="0" marL="457200" rtl="0" algn="l">
              <a:spcBef>
                <a:spcPts val="0"/>
              </a:spcBef>
              <a:spcAft>
                <a:spcPts val="0"/>
              </a:spcAft>
              <a:buSzPts val="2200"/>
              <a:buFont typeface="Montserrat"/>
              <a:buChar char="●"/>
            </a:pPr>
            <a:r>
              <a:rPr lang="en" sz="2200">
                <a:latin typeface="Montserrat"/>
                <a:ea typeface="Montserrat"/>
                <a:cs typeface="Montserrat"/>
                <a:sym typeface="Montserrat"/>
              </a:rPr>
              <a:t>The environment or system you need to retain it in for the period of time </a:t>
            </a:r>
            <a:r>
              <a:rPr lang="en" sz="2200">
                <a:latin typeface="Montserrat"/>
                <a:ea typeface="Montserrat"/>
                <a:cs typeface="Montserrat"/>
                <a:sym typeface="Montserrat"/>
                <a:extLst>
                  <a:ext uri="http://customooxmlschemas.google.com/">
                    <go:slidesCustomData xmlns:go="http://customooxmlschemas.google.com/" textRoundtripDataId="8"/>
                  </a:ext>
                </a:extLst>
              </a:rPr>
              <a:t>you</a:t>
            </a:r>
            <a:r>
              <a:rPr lang="en" sz="2200">
                <a:latin typeface="Montserrat"/>
                <a:ea typeface="Montserrat"/>
                <a:cs typeface="Montserrat"/>
                <a:sym typeface="Montserrat"/>
              </a:rPr>
              <a:t> designated</a:t>
            </a:r>
            <a:endParaRPr i="1" sz="2200">
              <a:latin typeface="Montserrat"/>
              <a:ea typeface="Montserrat"/>
              <a:cs typeface="Montserrat"/>
              <a:sym typeface="Montserrat"/>
            </a:endParaRPr>
          </a:p>
        </p:txBody>
      </p:sp>
      <p:pic>
        <p:nvPicPr>
          <p:cNvPr id="426" name="Google Shape;426;g3ceb0aa2f61_0_405"/>
          <p:cNvPicPr preferRelativeResize="0"/>
          <p:nvPr/>
        </p:nvPicPr>
        <p:blipFill>
          <a:blip r:embed="rId5">
            <a:alphaModFix/>
          </a:blip>
          <a:stretch>
            <a:fillRect/>
          </a:stretch>
        </p:blipFill>
        <p:spPr>
          <a:xfrm>
            <a:off x="7467600" y="152400"/>
            <a:ext cx="1524000" cy="1524000"/>
          </a:xfrm>
          <a:prstGeom prst="ellipse">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3ceb0aa2f61_0_417"/>
          <p:cNvSpPr txBox="1"/>
          <p:nvPr>
            <p:ph type="title"/>
          </p:nvPr>
        </p:nvSpPr>
        <p:spPr>
          <a:xfrm>
            <a:off x="893700" y="358388"/>
            <a:ext cx="64626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Records Appraisal Values</a:t>
            </a:r>
            <a:endParaRPr/>
          </a:p>
        </p:txBody>
      </p:sp>
      <p:sp>
        <p:nvSpPr>
          <p:cNvPr id="432" name="Google Shape;432;g3ceb0aa2f61_0_417"/>
          <p:cNvSpPr txBox="1"/>
          <p:nvPr>
            <p:ph idx="1" type="body"/>
          </p:nvPr>
        </p:nvSpPr>
        <p:spPr>
          <a:xfrm>
            <a:off x="1228875" y="1215800"/>
            <a:ext cx="6943500" cy="355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115FA4"/>
                </a:solidFill>
              </a:rPr>
              <a:t>Administrative</a:t>
            </a:r>
            <a:endParaRPr sz="5000">
              <a:solidFill>
                <a:srgbClr val="115FA4"/>
              </a:solidFill>
            </a:endParaRPr>
          </a:p>
          <a:p>
            <a:pPr indent="0" lvl="0" marL="0" rtl="0" algn="l">
              <a:spcBef>
                <a:spcPts val="0"/>
              </a:spcBef>
              <a:spcAft>
                <a:spcPts val="0"/>
              </a:spcAft>
              <a:buNone/>
            </a:pPr>
            <a:r>
              <a:rPr lang="en" sz="5000">
                <a:solidFill>
                  <a:srgbClr val="115FA4"/>
                </a:solidFill>
              </a:rPr>
              <a:t>Fiscal </a:t>
            </a:r>
            <a:endParaRPr sz="5000">
              <a:solidFill>
                <a:srgbClr val="115FA4"/>
              </a:solidFill>
            </a:endParaRPr>
          </a:p>
          <a:p>
            <a:pPr indent="0" lvl="0" marL="0" rtl="0" algn="l">
              <a:spcBef>
                <a:spcPts val="0"/>
              </a:spcBef>
              <a:spcAft>
                <a:spcPts val="0"/>
              </a:spcAft>
              <a:buNone/>
            </a:pPr>
            <a:r>
              <a:rPr lang="en" sz="5000">
                <a:solidFill>
                  <a:srgbClr val="115FA4"/>
                </a:solidFill>
              </a:rPr>
              <a:t>Legal </a:t>
            </a:r>
            <a:endParaRPr sz="5000">
              <a:solidFill>
                <a:srgbClr val="115FA4"/>
              </a:solidFill>
            </a:endParaRPr>
          </a:p>
          <a:p>
            <a:pPr indent="0" lvl="0" marL="0" rtl="0" algn="l">
              <a:spcBef>
                <a:spcPts val="0"/>
              </a:spcBef>
              <a:spcAft>
                <a:spcPts val="0"/>
              </a:spcAft>
              <a:buNone/>
            </a:pPr>
            <a:r>
              <a:rPr lang="en" sz="5000">
                <a:solidFill>
                  <a:srgbClr val="115FA4"/>
                </a:solidFill>
              </a:rPr>
              <a:t>Historical</a:t>
            </a:r>
            <a:endParaRPr sz="5000">
              <a:solidFill>
                <a:srgbClr val="115FA4"/>
              </a:solidFill>
            </a:endParaRPr>
          </a:p>
          <a:p>
            <a:pPr indent="0" lvl="0" marL="0" rtl="0" algn="l">
              <a:lnSpc>
                <a:spcPct val="115000"/>
              </a:lnSpc>
              <a:spcBef>
                <a:spcPts val="0"/>
              </a:spcBef>
              <a:spcAft>
                <a:spcPts val="0"/>
              </a:spcAft>
              <a:buNone/>
            </a:pPr>
            <a:r>
              <a:t/>
            </a:r>
            <a:endParaRPr i="1" sz="1100">
              <a:solidFill>
                <a:srgbClr val="000000"/>
              </a:solidFill>
              <a:latin typeface="Arial"/>
              <a:ea typeface="Arial"/>
              <a:cs typeface="Arial"/>
              <a:sym typeface="Arial"/>
            </a:endParaRPr>
          </a:p>
        </p:txBody>
      </p:sp>
      <p:sp>
        <p:nvSpPr>
          <p:cNvPr id="433" name="Google Shape;433;g3ceb0aa2f61_0_417"/>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pic>
        <p:nvPicPr>
          <p:cNvPr id="434" name="Google Shape;434;g3ceb0aa2f61_0_417"/>
          <p:cNvPicPr preferRelativeResize="0"/>
          <p:nvPr/>
        </p:nvPicPr>
        <p:blipFill>
          <a:blip r:embed="rId3">
            <a:alphaModFix/>
          </a:blip>
          <a:stretch>
            <a:fillRect/>
          </a:stretch>
        </p:blipFill>
        <p:spPr>
          <a:xfrm>
            <a:off x="190500" y="4531425"/>
            <a:ext cx="1476800" cy="425350"/>
          </a:xfrm>
          <a:prstGeom prst="rect">
            <a:avLst/>
          </a:prstGeom>
          <a:noFill/>
          <a:ln>
            <a:noFill/>
          </a:ln>
        </p:spPr>
      </p:pic>
      <p:pic>
        <p:nvPicPr>
          <p:cNvPr id="435" name="Google Shape;435;g3ceb0aa2f61_0_417"/>
          <p:cNvPicPr preferRelativeResize="0"/>
          <p:nvPr/>
        </p:nvPicPr>
        <p:blipFill>
          <a:blip r:embed="rId4">
            <a:alphaModFix/>
          </a:blip>
          <a:stretch>
            <a:fillRect/>
          </a:stretch>
        </p:blipFill>
        <p:spPr>
          <a:xfrm>
            <a:off x="7467600" y="152400"/>
            <a:ext cx="1524000" cy="1524000"/>
          </a:xfrm>
          <a:prstGeom prst="ellipse">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g3ceb0aa2f61_0_425"/>
          <p:cNvPicPr preferRelativeResize="0"/>
          <p:nvPr/>
        </p:nvPicPr>
        <p:blipFill>
          <a:blip r:embed="rId3">
            <a:alphaModFix/>
          </a:blip>
          <a:stretch>
            <a:fillRect/>
          </a:stretch>
        </p:blipFill>
        <p:spPr>
          <a:xfrm>
            <a:off x="0" y="1262413"/>
            <a:ext cx="3011328" cy="2060662"/>
          </a:xfrm>
          <a:prstGeom prst="rect">
            <a:avLst/>
          </a:prstGeom>
          <a:noFill/>
          <a:ln>
            <a:noFill/>
          </a:ln>
        </p:spPr>
      </p:pic>
      <p:pic>
        <p:nvPicPr>
          <p:cNvPr id="441" name="Google Shape;441;g3ceb0aa2f61_0_425"/>
          <p:cNvPicPr preferRelativeResize="0"/>
          <p:nvPr/>
        </p:nvPicPr>
        <p:blipFill>
          <a:blip r:embed="rId4">
            <a:alphaModFix/>
          </a:blip>
          <a:stretch>
            <a:fillRect/>
          </a:stretch>
        </p:blipFill>
        <p:spPr>
          <a:xfrm>
            <a:off x="2745376" y="1262413"/>
            <a:ext cx="4037704" cy="2060638"/>
          </a:xfrm>
          <a:prstGeom prst="rect">
            <a:avLst/>
          </a:prstGeom>
          <a:noFill/>
          <a:ln>
            <a:noFill/>
          </a:ln>
        </p:spPr>
      </p:pic>
      <p:sp>
        <p:nvSpPr>
          <p:cNvPr id="442" name="Google Shape;442;g3ceb0aa2f61_0_425"/>
          <p:cNvSpPr txBox="1"/>
          <p:nvPr>
            <p:ph type="title"/>
          </p:nvPr>
        </p:nvSpPr>
        <p:spPr>
          <a:xfrm>
            <a:off x="893700" y="358388"/>
            <a:ext cx="64626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Determining Retention </a:t>
            </a:r>
            <a:endParaRPr/>
          </a:p>
        </p:txBody>
      </p:sp>
      <p:sp>
        <p:nvSpPr>
          <p:cNvPr id="443" name="Google Shape;443;g3ceb0aa2f61_0_425"/>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cxnSp>
        <p:nvCxnSpPr>
          <p:cNvPr id="444" name="Google Shape;444;g3ceb0aa2f61_0_425"/>
          <p:cNvCxnSpPr>
            <a:stCxn id="445" idx="3"/>
          </p:cNvCxnSpPr>
          <p:nvPr/>
        </p:nvCxnSpPr>
        <p:spPr>
          <a:xfrm>
            <a:off x="7440330" y="4138939"/>
            <a:ext cx="1560900" cy="16500"/>
          </a:xfrm>
          <a:prstGeom prst="straightConnector1">
            <a:avLst/>
          </a:prstGeom>
          <a:noFill/>
          <a:ln cap="flat" cmpd="sng" w="76200">
            <a:solidFill>
              <a:srgbClr val="FFFFFF"/>
            </a:solidFill>
            <a:prstDash val="solid"/>
            <a:round/>
            <a:headEnd len="med" w="med" type="none"/>
            <a:tailEnd len="med" w="med" type="triangle"/>
          </a:ln>
        </p:spPr>
      </p:cxnSp>
      <p:pic>
        <p:nvPicPr>
          <p:cNvPr id="446" name="Google Shape;446;g3ceb0aa2f61_0_425"/>
          <p:cNvPicPr preferRelativeResize="0"/>
          <p:nvPr/>
        </p:nvPicPr>
        <p:blipFill>
          <a:blip r:embed="rId5">
            <a:alphaModFix/>
          </a:blip>
          <a:stretch>
            <a:fillRect/>
          </a:stretch>
        </p:blipFill>
        <p:spPr>
          <a:xfrm>
            <a:off x="6132674" y="1262400"/>
            <a:ext cx="3011328" cy="2060662"/>
          </a:xfrm>
          <a:prstGeom prst="rect">
            <a:avLst/>
          </a:prstGeom>
          <a:noFill/>
          <a:ln>
            <a:noFill/>
          </a:ln>
        </p:spPr>
      </p:pic>
      <p:cxnSp>
        <p:nvCxnSpPr>
          <p:cNvPr id="447" name="Google Shape;447;g3ceb0aa2f61_0_425"/>
          <p:cNvCxnSpPr/>
          <p:nvPr/>
        </p:nvCxnSpPr>
        <p:spPr>
          <a:xfrm flipH="1" rot="10800000">
            <a:off x="5644750" y="2337950"/>
            <a:ext cx="978900" cy="6000"/>
          </a:xfrm>
          <a:prstGeom prst="straightConnector1">
            <a:avLst/>
          </a:prstGeom>
          <a:noFill/>
          <a:ln cap="flat" cmpd="sng" w="76200">
            <a:solidFill>
              <a:schemeClr val="accent5"/>
            </a:solidFill>
            <a:prstDash val="solid"/>
            <a:round/>
            <a:headEnd len="med" w="med" type="none"/>
            <a:tailEnd len="med" w="med" type="triangle"/>
          </a:ln>
          <a:effectLst>
            <a:outerShdw blurRad="57150" rotWithShape="0" algn="bl" dir="5400000" dist="66675">
              <a:srgbClr val="000000">
                <a:alpha val="56000"/>
              </a:srgbClr>
            </a:outerShdw>
          </a:effectLst>
        </p:spPr>
      </p:cxnSp>
      <p:cxnSp>
        <p:nvCxnSpPr>
          <p:cNvPr id="448" name="Google Shape;448;g3ceb0aa2f61_0_425"/>
          <p:cNvCxnSpPr/>
          <p:nvPr/>
        </p:nvCxnSpPr>
        <p:spPr>
          <a:xfrm flipH="1" rot="10800000">
            <a:off x="2308991" y="2289578"/>
            <a:ext cx="1000500" cy="6300"/>
          </a:xfrm>
          <a:prstGeom prst="straightConnector1">
            <a:avLst/>
          </a:prstGeom>
          <a:noFill/>
          <a:ln cap="flat" cmpd="sng" w="76200">
            <a:solidFill>
              <a:schemeClr val="accent5"/>
            </a:solidFill>
            <a:prstDash val="solid"/>
            <a:round/>
            <a:headEnd len="med" w="med" type="none"/>
            <a:tailEnd len="med" w="med" type="triangle"/>
          </a:ln>
          <a:effectLst>
            <a:outerShdw blurRad="57150" rotWithShape="0" algn="bl" dir="5400000" dist="57150">
              <a:srgbClr val="000000">
                <a:alpha val="46000"/>
              </a:srgbClr>
            </a:outerShdw>
          </a:effectLst>
        </p:spPr>
      </p:cxnSp>
      <p:pic>
        <p:nvPicPr>
          <p:cNvPr id="449" name="Google Shape;449;g3ceb0aa2f61_0_425"/>
          <p:cNvPicPr preferRelativeResize="0"/>
          <p:nvPr/>
        </p:nvPicPr>
        <p:blipFill>
          <a:blip r:embed="rId6">
            <a:alphaModFix/>
          </a:blip>
          <a:stretch>
            <a:fillRect/>
          </a:stretch>
        </p:blipFill>
        <p:spPr>
          <a:xfrm>
            <a:off x="190500" y="4531425"/>
            <a:ext cx="1476800" cy="425350"/>
          </a:xfrm>
          <a:prstGeom prst="rect">
            <a:avLst/>
          </a:prstGeom>
          <a:noFill/>
          <a:ln>
            <a:noFill/>
          </a:ln>
        </p:spPr>
      </p:pic>
      <p:sp>
        <p:nvSpPr>
          <p:cNvPr id="450" name="Google Shape;450;g3ceb0aa2f61_0_425"/>
          <p:cNvSpPr txBox="1"/>
          <p:nvPr/>
        </p:nvSpPr>
        <p:spPr>
          <a:xfrm>
            <a:off x="464363" y="3369700"/>
            <a:ext cx="2082600" cy="3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Purchasing Team</a:t>
            </a:r>
            <a:endParaRPr sz="1600">
              <a:solidFill>
                <a:schemeClr val="dk1"/>
              </a:solidFill>
              <a:latin typeface="Montserrat"/>
              <a:ea typeface="Montserrat"/>
              <a:cs typeface="Montserrat"/>
              <a:sym typeface="Montserrat"/>
            </a:endParaRPr>
          </a:p>
        </p:txBody>
      </p:sp>
      <p:sp>
        <p:nvSpPr>
          <p:cNvPr id="451" name="Google Shape;451;g3ceb0aa2f61_0_425"/>
          <p:cNvSpPr txBox="1"/>
          <p:nvPr/>
        </p:nvSpPr>
        <p:spPr>
          <a:xfrm>
            <a:off x="3562150" y="3369675"/>
            <a:ext cx="2082600" cy="3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Legal Team</a:t>
            </a:r>
            <a:endParaRPr sz="1600">
              <a:solidFill>
                <a:schemeClr val="dk1"/>
              </a:solidFill>
              <a:latin typeface="Montserrat"/>
              <a:ea typeface="Montserrat"/>
              <a:cs typeface="Montserrat"/>
              <a:sym typeface="Montserrat"/>
            </a:endParaRPr>
          </a:p>
        </p:txBody>
      </p:sp>
      <p:sp>
        <p:nvSpPr>
          <p:cNvPr id="452" name="Google Shape;452;g3ceb0aa2f61_0_425"/>
          <p:cNvSpPr txBox="1"/>
          <p:nvPr/>
        </p:nvSpPr>
        <p:spPr>
          <a:xfrm>
            <a:off x="6397975" y="3363688"/>
            <a:ext cx="2082600" cy="3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Financial Team</a:t>
            </a:r>
            <a:endParaRPr sz="1600">
              <a:solidFill>
                <a:schemeClr val="dk1"/>
              </a:solidFill>
              <a:latin typeface="Montserrat"/>
              <a:ea typeface="Montserrat"/>
              <a:cs typeface="Montserrat"/>
              <a:sym typeface="Montserrat"/>
            </a:endParaRPr>
          </a:p>
        </p:txBody>
      </p:sp>
      <p:pic>
        <p:nvPicPr>
          <p:cNvPr id="453" name="Google Shape;453;g3ceb0aa2f61_0_425"/>
          <p:cNvPicPr preferRelativeResize="0"/>
          <p:nvPr/>
        </p:nvPicPr>
        <p:blipFill>
          <a:blip r:embed="rId7">
            <a:alphaModFix/>
          </a:blip>
          <a:stretch>
            <a:fillRect/>
          </a:stretch>
        </p:blipFill>
        <p:spPr>
          <a:xfrm>
            <a:off x="7467600" y="152400"/>
            <a:ext cx="1524000" cy="1524000"/>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3ceb0aa2f61_0_442"/>
          <p:cNvSpPr txBox="1"/>
          <p:nvPr>
            <p:ph type="title"/>
          </p:nvPr>
        </p:nvSpPr>
        <p:spPr>
          <a:xfrm>
            <a:off x="680364" y="333925"/>
            <a:ext cx="7048500" cy="100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Record series for contracts contains the retention schedule</a:t>
            </a:r>
            <a:endParaRPr/>
          </a:p>
        </p:txBody>
      </p:sp>
      <p:sp>
        <p:nvSpPr>
          <p:cNvPr id="459" name="Google Shape;459;g3ceb0aa2f61_0_442"/>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pic>
        <p:nvPicPr>
          <p:cNvPr id="460" name="Google Shape;460;g3ceb0aa2f61_0_442"/>
          <p:cNvPicPr preferRelativeResize="0"/>
          <p:nvPr/>
        </p:nvPicPr>
        <p:blipFill>
          <a:blip r:embed="rId3">
            <a:alphaModFix/>
          </a:blip>
          <a:stretch>
            <a:fillRect/>
          </a:stretch>
        </p:blipFill>
        <p:spPr>
          <a:xfrm>
            <a:off x="190500" y="4531425"/>
            <a:ext cx="1476800" cy="425350"/>
          </a:xfrm>
          <a:prstGeom prst="rect">
            <a:avLst/>
          </a:prstGeom>
          <a:noFill/>
          <a:ln>
            <a:noFill/>
          </a:ln>
        </p:spPr>
      </p:pic>
      <p:pic>
        <p:nvPicPr>
          <p:cNvPr id="461" name="Google Shape;461;g3ceb0aa2f61_0_442" title="7322_Vendor contracts.png"/>
          <p:cNvPicPr preferRelativeResize="0"/>
          <p:nvPr/>
        </p:nvPicPr>
        <p:blipFill>
          <a:blip r:embed="rId4">
            <a:alphaModFix/>
          </a:blip>
          <a:stretch>
            <a:fillRect/>
          </a:stretch>
        </p:blipFill>
        <p:spPr>
          <a:xfrm>
            <a:off x="1874150" y="1384561"/>
            <a:ext cx="4997167" cy="3666699"/>
          </a:xfrm>
          <a:prstGeom prst="rect">
            <a:avLst/>
          </a:prstGeom>
          <a:noFill/>
          <a:ln cap="flat" cmpd="sng" w="38100">
            <a:solidFill>
              <a:schemeClr val="accent2"/>
            </a:solidFill>
            <a:prstDash val="solid"/>
            <a:round/>
            <a:headEnd len="sm" w="sm" type="none"/>
            <a:tailEnd len="sm" w="sm" type="none"/>
          </a:ln>
        </p:spPr>
      </p:pic>
      <p:pic>
        <p:nvPicPr>
          <p:cNvPr id="462" name="Google Shape;462;g3ceb0aa2f61_0_442"/>
          <p:cNvPicPr preferRelativeResize="0"/>
          <p:nvPr/>
        </p:nvPicPr>
        <p:blipFill>
          <a:blip r:embed="rId5">
            <a:alphaModFix/>
          </a:blip>
          <a:stretch>
            <a:fillRect/>
          </a:stretch>
        </p:blipFill>
        <p:spPr>
          <a:xfrm>
            <a:off x="7467600" y="152400"/>
            <a:ext cx="1524000" cy="1524000"/>
          </a:xfrm>
          <a:prstGeom prst="ellipse">
            <a:avLst/>
          </a:prstGeom>
          <a:noFill/>
          <a:ln>
            <a:noFill/>
          </a:ln>
        </p:spPr>
      </p:pic>
      <p:sp>
        <p:nvSpPr>
          <p:cNvPr id="463" name="Google Shape;463;g3ceb0aa2f61_0_442"/>
          <p:cNvSpPr/>
          <p:nvPr/>
        </p:nvSpPr>
        <p:spPr>
          <a:xfrm>
            <a:off x="1360707" y="3016775"/>
            <a:ext cx="3374700" cy="1387800"/>
          </a:xfrm>
          <a:prstGeom prst="ellipse">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descr="Notebook vector, phone book icon (Provided by Getty Images)" id="464" name="Google Shape;464;g3ceb0aa2f61_0_442"/>
          <p:cNvPicPr preferRelativeResize="0"/>
          <p:nvPr/>
        </p:nvPicPr>
        <p:blipFill>
          <a:blip r:embed="rId6">
            <a:alphaModFix/>
          </a:blip>
          <a:stretch>
            <a:fillRect/>
          </a:stretch>
        </p:blipFill>
        <p:spPr>
          <a:xfrm rot="-656677">
            <a:off x="6789676" y="1845774"/>
            <a:ext cx="1973274" cy="19732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g3baf736daba_0_396"/>
          <p:cNvPicPr preferRelativeResize="0"/>
          <p:nvPr/>
        </p:nvPicPr>
        <p:blipFill rotWithShape="1">
          <a:blip r:embed="rId3">
            <a:alphaModFix/>
          </a:blip>
          <a:srcRect b="9408" l="0" r="0" t="11000"/>
          <a:stretch/>
        </p:blipFill>
        <p:spPr>
          <a:xfrm>
            <a:off x="1969508" y="1237874"/>
            <a:ext cx="5204992" cy="2937423"/>
          </a:xfrm>
          <a:prstGeom prst="rect">
            <a:avLst/>
          </a:prstGeom>
          <a:noFill/>
          <a:ln>
            <a:noFill/>
          </a:ln>
        </p:spPr>
      </p:pic>
      <p:sp>
        <p:nvSpPr>
          <p:cNvPr id="470" name="Google Shape;470;g3baf736daba_0_396"/>
          <p:cNvSpPr txBox="1"/>
          <p:nvPr>
            <p:ph type="title"/>
          </p:nvPr>
        </p:nvSpPr>
        <p:spPr>
          <a:xfrm>
            <a:off x="190500" y="128475"/>
            <a:ext cx="6149400" cy="1109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34343"/>
                </a:solidFill>
              </a:rPr>
              <a:t>Retention Schedule = Expiration Date</a:t>
            </a:r>
            <a:endParaRPr b="1">
              <a:solidFill>
                <a:srgbClr val="434343"/>
              </a:solidFill>
            </a:endParaRPr>
          </a:p>
        </p:txBody>
      </p:sp>
      <p:sp>
        <p:nvSpPr>
          <p:cNvPr id="471" name="Google Shape;471;g3baf736daba_0_396"/>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2" name="Google Shape;472;g3baf736daba_0_396">
            <a:hlinkClick r:id="rId4"/>
          </p:cNvPr>
          <p:cNvSpPr/>
          <p:nvPr/>
        </p:nvSpPr>
        <p:spPr>
          <a:xfrm>
            <a:off x="7061576" y="4169050"/>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63A-12-112</a:t>
            </a:r>
            <a:endParaRPr b="0" i="0" sz="1300" u="none" cap="none" strike="noStrike">
              <a:solidFill>
                <a:srgbClr val="000000"/>
              </a:solidFill>
              <a:latin typeface="Arial"/>
              <a:ea typeface="Arial"/>
              <a:cs typeface="Arial"/>
              <a:sym typeface="Arial"/>
            </a:endParaRPr>
          </a:p>
        </p:txBody>
      </p:sp>
      <p:pic>
        <p:nvPicPr>
          <p:cNvPr id="473" name="Google Shape;473;g3baf736daba_0_396"/>
          <p:cNvPicPr preferRelativeResize="0"/>
          <p:nvPr/>
        </p:nvPicPr>
        <p:blipFill>
          <a:blip r:embed="rId5">
            <a:alphaModFix/>
          </a:blip>
          <a:stretch>
            <a:fillRect/>
          </a:stretch>
        </p:blipFill>
        <p:spPr>
          <a:xfrm>
            <a:off x="7467600" y="152400"/>
            <a:ext cx="1524000" cy="1524000"/>
          </a:xfrm>
          <a:prstGeom prst="ellipse">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3c80e9bb223_0_414"/>
          <p:cNvSpPr txBox="1"/>
          <p:nvPr>
            <p:ph type="title"/>
          </p:nvPr>
        </p:nvSpPr>
        <p:spPr>
          <a:xfrm>
            <a:off x="241050" y="196050"/>
            <a:ext cx="5331000" cy="115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222222"/>
                </a:solidFill>
              </a:rPr>
              <a:t>Records are property of the state</a:t>
            </a:r>
            <a:endParaRPr b="1">
              <a:solidFill>
                <a:srgbClr val="222222"/>
              </a:solidFill>
            </a:endParaRPr>
          </a:p>
        </p:txBody>
      </p:sp>
      <p:sp>
        <p:nvSpPr>
          <p:cNvPr id="479" name="Google Shape;479;g3c80e9bb223_0_414"/>
          <p:cNvSpPr txBox="1"/>
          <p:nvPr>
            <p:ph idx="1" type="body"/>
          </p:nvPr>
        </p:nvSpPr>
        <p:spPr>
          <a:xfrm>
            <a:off x="575700" y="1453300"/>
            <a:ext cx="5556600" cy="312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800">
                <a:solidFill>
                  <a:srgbClr val="222222"/>
                </a:solidFill>
              </a:rPr>
              <a:t>Do not intentionally</a:t>
            </a:r>
            <a:endParaRPr b="1" sz="1800">
              <a:solidFill>
                <a:srgbClr val="222222"/>
              </a:solidFill>
            </a:endParaRPr>
          </a:p>
          <a:p>
            <a:pPr indent="-292100" lvl="0" marL="342900" rtl="0" algn="l">
              <a:spcBef>
                <a:spcPts val="600"/>
              </a:spcBef>
              <a:spcAft>
                <a:spcPts val="0"/>
              </a:spcAft>
              <a:buClr>
                <a:srgbClr val="222222"/>
              </a:buClr>
              <a:buSzPts val="2000"/>
              <a:buChar char="▷"/>
            </a:pPr>
            <a:r>
              <a:rPr lang="en" sz="1800">
                <a:solidFill>
                  <a:srgbClr val="222222"/>
                </a:solidFill>
              </a:rPr>
              <a:t>destroy</a:t>
            </a:r>
            <a:endParaRPr sz="1800">
              <a:solidFill>
                <a:srgbClr val="222222"/>
              </a:solidFill>
            </a:endParaRPr>
          </a:p>
          <a:p>
            <a:pPr indent="-292100" lvl="0" marL="342900" rtl="0" algn="l">
              <a:spcBef>
                <a:spcPts val="0"/>
              </a:spcBef>
              <a:spcAft>
                <a:spcPts val="0"/>
              </a:spcAft>
              <a:buClr>
                <a:srgbClr val="222222"/>
              </a:buClr>
              <a:buSzPts val="2000"/>
              <a:buChar char="▷"/>
            </a:pPr>
            <a:r>
              <a:rPr lang="en" sz="1800">
                <a:solidFill>
                  <a:srgbClr val="222222"/>
                </a:solidFill>
              </a:rPr>
              <a:t>mutilate</a:t>
            </a:r>
            <a:endParaRPr sz="1800">
              <a:solidFill>
                <a:srgbClr val="222222"/>
              </a:solidFill>
            </a:endParaRPr>
          </a:p>
          <a:p>
            <a:pPr indent="-292100" lvl="0" marL="342900" rtl="0" algn="l">
              <a:spcBef>
                <a:spcPts val="0"/>
              </a:spcBef>
              <a:spcAft>
                <a:spcPts val="0"/>
              </a:spcAft>
              <a:buClr>
                <a:srgbClr val="222222"/>
              </a:buClr>
              <a:buSzPts val="2000"/>
              <a:buChar char="▷"/>
            </a:pPr>
            <a:r>
              <a:rPr lang="en" sz="1800">
                <a:solidFill>
                  <a:srgbClr val="222222"/>
                </a:solidFill>
              </a:rPr>
              <a:t>damage</a:t>
            </a:r>
            <a:endParaRPr sz="1800">
              <a:solidFill>
                <a:srgbClr val="222222"/>
              </a:solidFill>
            </a:endParaRPr>
          </a:p>
          <a:p>
            <a:pPr indent="-292100" lvl="0" marL="342900" rtl="0" algn="l">
              <a:spcBef>
                <a:spcPts val="0"/>
              </a:spcBef>
              <a:spcAft>
                <a:spcPts val="0"/>
              </a:spcAft>
              <a:buClr>
                <a:srgbClr val="222222"/>
              </a:buClr>
              <a:buSzPts val="2000"/>
              <a:buChar char="▷"/>
            </a:pPr>
            <a:r>
              <a:rPr lang="en" sz="1800">
                <a:solidFill>
                  <a:srgbClr val="222222"/>
                </a:solidFill>
              </a:rPr>
              <a:t>dispose of</a:t>
            </a:r>
            <a:endParaRPr sz="1800">
              <a:solidFill>
                <a:srgbClr val="222222"/>
              </a:solidFill>
            </a:endParaRPr>
          </a:p>
          <a:p>
            <a:pPr indent="0" lvl="0" marL="0" rtl="0" algn="l">
              <a:spcBef>
                <a:spcPts val="600"/>
              </a:spcBef>
              <a:spcAft>
                <a:spcPts val="0"/>
              </a:spcAft>
              <a:buNone/>
            </a:pPr>
            <a:r>
              <a:rPr lang="en" sz="1800">
                <a:solidFill>
                  <a:srgbClr val="222222"/>
                </a:solidFill>
              </a:rPr>
              <a:t>the record copy contrary to a </a:t>
            </a:r>
            <a:br>
              <a:rPr lang="en" sz="1800">
                <a:solidFill>
                  <a:srgbClr val="222222"/>
                </a:solidFill>
              </a:rPr>
            </a:br>
            <a:r>
              <a:rPr lang="en" sz="1800">
                <a:solidFill>
                  <a:srgbClr val="222222"/>
                </a:solidFill>
              </a:rPr>
              <a:t>properly adopted retention schedule!</a:t>
            </a:r>
            <a:endParaRPr sz="1800">
              <a:solidFill>
                <a:srgbClr val="222222"/>
              </a:solidFill>
            </a:endParaRPr>
          </a:p>
        </p:txBody>
      </p:sp>
      <p:grpSp>
        <p:nvGrpSpPr>
          <p:cNvPr id="480" name="Google Shape;480;g3c80e9bb223_0_414"/>
          <p:cNvGrpSpPr/>
          <p:nvPr/>
        </p:nvGrpSpPr>
        <p:grpSpPr>
          <a:xfrm>
            <a:off x="4841847" y="859128"/>
            <a:ext cx="3814450" cy="3248193"/>
            <a:chOff x="5407286" y="1306370"/>
            <a:chExt cx="5363400" cy="4567200"/>
          </a:xfrm>
        </p:grpSpPr>
        <p:sp>
          <p:nvSpPr>
            <p:cNvPr id="481" name="Google Shape;481;g3c80e9bb223_0_414"/>
            <p:cNvSpPr/>
            <p:nvPr/>
          </p:nvSpPr>
          <p:spPr>
            <a:xfrm>
              <a:off x="5407286" y="1306370"/>
              <a:ext cx="5363400" cy="4567200"/>
            </a:xfrm>
            <a:prstGeom prst="ellipse">
              <a:avLst/>
            </a:prstGeom>
            <a:solidFill>
              <a:srgbClr val="FBC323">
                <a:alpha val="89800"/>
              </a:srgbClr>
            </a:solidFill>
            <a:ln cap="flat" cmpd="sng" w="10125">
              <a:solidFill>
                <a:srgbClr val="FBC323">
                  <a:alpha val="89800"/>
                </a:srgbClr>
              </a:solidFill>
              <a:prstDash val="solid"/>
              <a:miter lim="800000"/>
              <a:headEnd len="sm" w="sm" type="none"/>
              <a:tailEnd len="sm" w="sm" type="none"/>
            </a:ln>
          </p:spPr>
          <p:txBody>
            <a:bodyPr anchorCtr="0" anchor="ctr" bIns="72900" lIns="72900" spcFirstLastPara="1" rIns="72900" wrap="square" tIns="72900">
              <a:noAutofit/>
            </a:bodyPr>
            <a:lstStyle/>
            <a:p>
              <a:pPr indent="0" lvl="0" marL="0" rtl="0" algn="l">
                <a:spcBef>
                  <a:spcPts val="0"/>
                </a:spcBef>
                <a:spcAft>
                  <a:spcPts val="0"/>
                </a:spcAft>
                <a:buNone/>
              </a:pPr>
              <a:r>
                <a:t/>
              </a:r>
              <a:endParaRPr/>
            </a:p>
          </p:txBody>
        </p:sp>
        <p:sp>
          <p:nvSpPr>
            <p:cNvPr id="482" name="Google Shape;482;g3c80e9bb223_0_414"/>
            <p:cNvSpPr/>
            <p:nvPr/>
          </p:nvSpPr>
          <p:spPr>
            <a:xfrm>
              <a:off x="5662727" y="1560330"/>
              <a:ext cx="4852500" cy="4059300"/>
            </a:xfrm>
            <a:prstGeom prst="ellipse">
              <a:avLst/>
            </a:prstGeom>
            <a:blipFill rotWithShape="1">
              <a:blip r:embed="rId3">
                <a:alphaModFix/>
              </a:blip>
              <a:stretch>
                <a:fillRect b="0" l="-21001" r="-21001" t="0"/>
              </a:stretch>
            </a:blipFill>
            <a:ln cap="flat" cmpd="sng" w="10125">
              <a:solidFill>
                <a:srgbClr val="FFFFFF"/>
              </a:solidFill>
              <a:prstDash val="solid"/>
              <a:miter lim="800000"/>
              <a:headEnd len="sm" w="sm" type="none"/>
              <a:tailEnd len="sm" w="sm" type="none"/>
            </a:ln>
          </p:spPr>
          <p:txBody>
            <a:bodyPr anchorCtr="0" anchor="ctr" bIns="72900" lIns="72900" spcFirstLastPara="1" rIns="72900" wrap="square" tIns="72900">
              <a:noAutofit/>
            </a:bodyPr>
            <a:lstStyle/>
            <a:p>
              <a:pPr indent="0" lvl="0" marL="0" rtl="0" algn="l">
                <a:spcBef>
                  <a:spcPts val="0"/>
                </a:spcBef>
                <a:spcAft>
                  <a:spcPts val="0"/>
                </a:spcAft>
                <a:buNone/>
              </a:pPr>
              <a:r>
                <a:t/>
              </a:r>
              <a:endParaRPr/>
            </a:p>
          </p:txBody>
        </p:sp>
      </p:grpSp>
      <p:sp>
        <p:nvSpPr>
          <p:cNvPr id="483" name="Google Shape;483;g3c80e9bb223_0_414">
            <a:hlinkClick r:id="rId4"/>
          </p:cNvPr>
          <p:cNvSpPr/>
          <p:nvPr/>
        </p:nvSpPr>
        <p:spPr>
          <a:xfrm>
            <a:off x="7237288" y="4296084"/>
            <a:ext cx="1419000" cy="577800"/>
          </a:xfrm>
          <a:prstGeom prst="roundRect">
            <a:avLst>
              <a:gd fmla="val 16667" name="adj"/>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u="sng">
                <a:solidFill>
                  <a:schemeClr val="lt1"/>
                </a:solidFill>
                <a:hlinkClick r:id="rId5">
                  <a:extLst>
                    <a:ext uri="{A12FA001-AC4F-418D-AE19-62706E023703}">
                      <ahyp:hlinkClr val="tx"/>
                    </a:ext>
                  </a:extLst>
                </a:hlinkClick>
              </a:rPr>
              <a:t>63A-12-105</a:t>
            </a:r>
            <a:endParaRPr b="0" i="0" sz="1300" u="sng" cap="none" strike="noStrike">
              <a:solidFill>
                <a:schemeClr val="lt1"/>
              </a:solidFill>
              <a:latin typeface="Arial"/>
              <a:ea typeface="Arial"/>
              <a:cs typeface="Arial"/>
              <a:sym typeface="Arial"/>
            </a:endParaRPr>
          </a:p>
        </p:txBody>
      </p:sp>
      <p:pic>
        <p:nvPicPr>
          <p:cNvPr id="484" name="Google Shape;484;g3c80e9bb223_0_414"/>
          <p:cNvPicPr preferRelativeResize="0"/>
          <p:nvPr/>
        </p:nvPicPr>
        <p:blipFill>
          <a:blip r:embed="rId6">
            <a:alphaModFix/>
          </a:blip>
          <a:stretch>
            <a:fillRect/>
          </a:stretch>
        </p:blipFill>
        <p:spPr>
          <a:xfrm>
            <a:off x="7927225" y="152400"/>
            <a:ext cx="1064400" cy="10644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79">
                                            <p:txEl>
                                              <p:pRg end="0" st="0"/>
                                            </p:txEl>
                                          </p:spTgt>
                                        </p:tgtEl>
                                        <p:attrNameLst>
                                          <p:attrName>style.visibility</p:attrName>
                                        </p:attrNameLst>
                                      </p:cBhvr>
                                      <p:to>
                                        <p:strVal val="visible"/>
                                      </p:to>
                                    </p:set>
                                    <p:animEffect filter="fade" transition="in">
                                      <p:cBhvr>
                                        <p:cTn dur="1400"/>
                                        <p:tgtEl>
                                          <p:spTgt spid="479">
                                            <p:txEl>
                                              <p:pRg end="0" st="0"/>
                                            </p:txEl>
                                          </p:spTgt>
                                        </p:tgtEl>
                                      </p:cBhvr>
                                    </p:animEffect>
                                  </p:childTnLst>
                                </p:cTn>
                              </p:par>
                            </p:childTnLst>
                          </p:cTn>
                        </p:par>
                        <p:par>
                          <p:cTn fill="hold">
                            <p:stCondLst>
                              <p:cond delay="1400"/>
                            </p:stCondLst>
                            <p:childTnLst>
                              <p:par>
                                <p:cTn fill="hold" nodeType="afterEffect" presetClass="entr" presetID="10" presetSubtype="0">
                                  <p:stCondLst>
                                    <p:cond delay="0"/>
                                  </p:stCondLst>
                                  <p:childTnLst>
                                    <p:set>
                                      <p:cBhvr>
                                        <p:cTn dur="1" fill="hold">
                                          <p:stCondLst>
                                            <p:cond delay="0"/>
                                          </p:stCondLst>
                                        </p:cTn>
                                        <p:tgtEl>
                                          <p:spTgt spid="479">
                                            <p:txEl>
                                              <p:pRg end="1" st="1"/>
                                            </p:txEl>
                                          </p:spTgt>
                                        </p:tgtEl>
                                        <p:attrNameLst>
                                          <p:attrName>style.visibility</p:attrName>
                                        </p:attrNameLst>
                                      </p:cBhvr>
                                      <p:to>
                                        <p:strVal val="visible"/>
                                      </p:to>
                                    </p:set>
                                    <p:animEffect filter="fade" transition="in">
                                      <p:cBhvr>
                                        <p:cTn dur="1400"/>
                                        <p:tgtEl>
                                          <p:spTgt spid="479">
                                            <p:txEl>
                                              <p:pRg end="1" st="1"/>
                                            </p:txEl>
                                          </p:spTgt>
                                        </p:tgtEl>
                                      </p:cBhvr>
                                    </p:animEffect>
                                  </p:childTnLst>
                                </p:cTn>
                              </p:par>
                            </p:childTnLst>
                          </p:cTn>
                        </p:par>
                        <p:par>
                          <p:cTn fill="hold">
                            <p:stCondLst>
                              <p:cond delay="2800"/>
                            </p:stCondLst>
                            <p:childTnLst>
                              <p:par>
                                <p:cTn fill="hold" nodeType="afterEffect" presetClass="entr" presetID="10" presetSubtype="0">
                                  <p:stCondLst>
                                    <p:cond delay="0"/>
                                  </p:stCondLst>
                                  <p:childTnLst>
                                    <p:set>
                                      <p:cBhvr>
                                        <p:cTn dur="1" fill="hold">
                                          <p:stCondLst>
                                            <p:cond delay="0"/>
                                          </p:stCondLst>
                                        </p:cTn>
                                        <p:tgtEl>
                                          <p:spTgt spid="479">
                                            <p:txEl>
                                              <p:pRg end="2" st="2"/>
                                            </p:txEl>
                                          </p:spTgt>
                                        </p:tgtEl>
                                        <p:attrNameLst>
                                          <p:attrName>style.visibility</p:attrName>
                                        </p:attrNameLst>
                                      </p:cBhvr>
                                      <p:to>
                                        <p:strVal val="visible"/>
                                      </p:to>
                                    </p:set>
                                    <p:animEffect filter="fade" transition="in">
                                      <p:cBhvr>
                                        <p:cTn dur="1400"/>
                                        <p:tgtEl>
                                          <p:spTgt spid="479">
                                            <p:txEl>
                                              <p:pRg end="2" st="2"/>
                                            </p:txEl>
                                          </p:spTgt>
                                        </p:tgtEl>
                                      </p:cBhvr>
                                    </p:animEffect>
                                  </p:childTnLst>
                                </p:cTn>
                              </p:par>
                            </p:childTnLst>
                          </p:cTn>
                        </p:par>
                        <p:par>
                          <p:cTn fill="hold">
                            <p:stCondLst>
                              <p:cond delay="4200"/>
                            </p:stCondLst>
                            <p:childTnLst>
                              <p:par>
                                <p:cTn fill="hold" nodeType="afterEffect" presetClass="entr" presetID="10" presetSubtype="0">
                                  <p:stCondLst>
                                    <p:cond delay="0"/>
                                  </p:stCondLst>
                                  <p:childTnLst>
                                    <p:set>
                                      <p:cBhvr>
                                        <p:cTn dur="1" fill="hold">
                                          <p:stCondLst>
                                            <p:cond delay="0"/>
                                          </p:stCondLst>
                                        </p:cTn>
                                        <p:tgtEl>
                                          <p:spTgt spid="479">
                                            <p:txEl>
                                              <p:pRg end="3" st="3"/>
                                            </p:txEl>
                                          </p:spTgt>
                                        </p:tgtEl>
                                        <p:attrNameLst>
                                          <p:attrName>style.visibility</p:attrName>
                                        </p:attrNameLst>
                                      </p:cBhvr>
                                      <p:to>
                                        <p:strVal val="visible"/>
                                      </p:to>
                                    </p:set>
                                    <p:animEffect filter="fade" transition="in">
                                      <p:cBhvr>
                                        <p:cTn dur="1400"/>
                                        <p:tgtEl>
                                          <p:spTgt spid="479">
                                            <p:txEl>
                                              <p:pRg end="3" st="3"/>
                                            </p:txEl>
                                          </p:spTgt>
                                        </p:tgtEl>
                                      </p:cBhvr>
                                    </p:animEffect>
                                  </p:childTnLst>
                                </p:cTn>
                              </p:par>
                            </p:childTnLst>
                          </p:cTn>
                        </p:par>
                        <p:par>
                          <p:cTn fill="hold">
                            <p:stCondLst>
                              <p:cond delay="5600"/>
                            </p:stCondLst>
                            <p:childTnLst>
                              <p:par>
                                <p:cTn fill="hold" nodeType="afterEffect" presetClass="entr" presetID="10" presetSubtype="0">
                                  <p:stCondLst>
                                    <p:cond delay="0"/>
                                  </p:stCondLst>
                                  <p:childTnLst>
                                    <p:set>
                                      <p:cBhvr>
                                        <p:cTn dur="1" fill="hold">
                                          <p:stCondLst>
                                            <p:cond delay="0"/>
                                          </p:stCondLst>
                                        </p:cTn>
                                        <p:tgtEl>
                                          <p:spTgt spid="479">
                                            <p:txEl>
                                              <p:pRg end="4" st="4"/>
                                            </p:txEl>
                                          </p:spTgt>
                                        </p:tgtEl>
                                        <p:attrNameLst>
                                          <p:attrName>style.visibility</p:attrName>
                                        </p:attrNameLst>
                                      </p:cBhvr>
                                      <p:to>
                                        <p:strVal val="visible"/>
                                      </p:to>
                                    </p:set>
                                    <p:animEffect filter="fade" transition="in">
                                      <p:cBhvr>
                                        <p:cTn dur="1400"/>
                                        <p:tgtEl>
                                          <p:spTgt spid="479">
                                            <p:txEl>
                                              <p:pRg end="4" st="4"/>
                                            </p:txEl>
                                          </p:spTgt>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479">
                                            <p:txEl>
                                              <p:pRg end="5" st="5"/>
                                            </p:txEl>
                                          </p:spTgt>
                                        </p:tgtEl>
                                        <p:attrNameLst>
                                          <p:attrName>style.visibility</p:attrName>
                                        </p:attrNameLst>
                                      </p:cBhvr>
                                      <p:to>
                                        <p:strVal val="visible"/>
                                      </p:to>
                                    </p:set>
                                    <p:animEffect filter="fade" transition="in">
                                      <p:cBhvr>
                                        <p:cTn dur="1400"/>
                                        <p:tgtEl>
                                          <p:spTgt spid="47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8" name="Shape 488"/>
        <p:cNvGrpSpPr/>
        <p:nvPr/>
      </p:nvGrpSpPr>
      <p:grpSpPr>
        <a:xfrm>
          <a:off x="0" y="0"/>
          <a:ext cx="0" cy="0"/>
          <a:chOff x="0" y="0"/>
          <a:chExt cx="0" cy="0"/>
        </a:xfrm>
      </p:grpSpPr>
      <p:sp>
        <p:nvSpPr>
          <p:cNvPr id="489" name="Google Shape;489;g3b707fe8ef6_0_74"/>
          <p:cNvSpPr txBox="1"/>
          <p:nvPr>
            <p:ph type="title"/>
          </p:nvPr>
        </p:nvSpPr>
        <p:spPr>
          <a:xfrm>
            <a:off x="402975" y="100250"/>
            <a:ext cx="5726700" cy="577800"/>
          </a:xfrm>
          <a:prstGeom prst="rect">
            <a:avLst/>
          </a:prstGeom>
          <a:gradFill>
            <a:gsLst>
              <a:gs pos="0">
                <a:srgbClr val="DDDDDD"/>
              </a:gs>
              <a:gs pos="100000">
                <a:srgbClr val="919191"/>
              </a:gs>
            </a:gsLst>
            <a:path path="circle">
              <a:fillToRect b="50%" l="50%" r="50%" t="50%"/>
            </a:path>
            <a:tileRect/>
          </a:gradFill>
          <a:ln cap="flat" cmpd="sng" w="9525">
            <a:solidFill>
              <a:srgbClr val="FFFFFF"/>
            </a:solidFill>
            <a:prstDash val="solid"/>
            <a:round/>
            <a:headEnd len="sm" w="sm" type="none"/>
            <a:tailEnd len="sm" w="sm" type="none"/>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000000"/>
                </a:solidFill>
              </a:rPr>
              <a:t>Retention &amp; Disposal</a:t>
            </a:r>
            <a:endParaRPr i="1" sz="1400">
              <a:solidFill>
                <a:srgbClr val="000000"/>
              </a:solidFill>
            </a:endParaRPr>
          </a:p>
        </p:txBody>
      </p:sp>
      <p:sp>
        <p:nvSpPr>
          <p:cNvPr id="490" name="Google Shape;490;g3b707fe8ef6_0_74"/>
          <p:cNvSpPr txBox="1"/>
          <p:nvPr>
            <p:ph idx="1" type="body"/>
          </p:nvPr>
        </p:nvSpPr>
        <p:spPr>
          <a:xfrm>
            <a:off x="2478475" y="920800"/>
            <a:ext cx="4827000" cy="2597100"/>
          </a:xfrm>
          <a:prstGeom prst="rect">
            <a:avLst/>
          </a:prstGeom>
          <a:gradFill>
            <a:gsLst>
              <a:gs pos="0">
                <a:srgbClr val="FFFFFF"/>
              </a:gs>
              <a:gs pos="100000">
                <a:srgbClr val="B3B3B3"/>
              </a:gs>
            </a:gsLst>
            <a:path path="circle">
              <a:fillToRect b="50%" l="50%" r="50%" t="50%"/>
            </a:path>
            <a:tileRect/>
          </a:grad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800">
                <a:solidFill>
                  <a:srgbClr val="434343"/>
                </a:solidFill>
              </a:rPr>
              <a:t>Records must follow approved retention schedules. Benefits include:</a:t>
            </a:r>
            <a:endParaRPr sz="1800">
              <a:solidFill>
                <a:srgbClr val="434343"/>
              </a:solidFill>
            </a:endParaRPr>
          </a:p>
          <a:p>
            <a:pPr indent="-342900" lvl="0" marL="914400" rtl="0" algn="l">
              <a:lnSpc>
                <a:spcPct val="115000"/>
              </a:lnSpc>
              <a:spcBef>
                <a:spcPts val="1200"/>
              </a:spcBef>
              <a:spcAft>
                <a:spcPts val="0"/>
              </a:spcAft>
              <a:buClr>
                <a:srgbClr val="434343"/>
              </a:buClr>
              <a:buSzPts val="1800"/>
              <a:buChar char="●"/>
            </a:pPr>
            <a:r>
              <a:rPr lang="en" sz="1800">
                <a:solidFill>
                  <a:srgbClr val="434343"/>
                </a:solidFill>
              </a:rPr>
              <a:t>Increased efficiency</a:t>
            </a:r>
            <a:endParaRPr sz="1800">
              <a:solidFill>
                <a:srgbClr val="434343"/>
              </a:solidFill>
            </a:endParaRPr>
          </a:p>
          <a:p>
            <a:pPr indent="-342900" lvl="0" marL="914400" rtl="0" algn="l">
              <a:lnSpc>
                <a:spcPct val="115000"/>
              </a:lnSpc>
              <a:spcBef>
                <a:spcPts val="0"/>
              </a:spcBef>
              <a:spcAft>
                <a:spcPts val="0"/>
              </a:spcAft>
              <a:buClr>
                <a:srgbClr val="434343"/>
              </a:buClr>
              <a:buSzPts val="1800"/>
              <a:buChar char="●"/>
            </a:pPr>
            <a:r>
              <a:rPr lang="en" sz="1800">
                <a:solidFill>
                  <a:srgbClr val="434343"/>
                </a:solidFill>
              </a:rPr>
              <a:t>Reduced cost</a:t>
            </a:r>
            <a:endParaRPr sz="1800">
              <a:solidFill>
                <a:srgbClr val="434343"/>
              </a:solidFill>
            </a:endParaRPr>
          </a:p>
          <a:p>
            <a:pPr indent="-342900" lvl="0" marL="914400" rtl="0" algn="l">
              <a:lnSpc>
                <a:spcPct val="115000"/>
              </a:lnSpc>
              <a:spcBef>
                <a:spcPts val="0"/>
              </a:spcBef>
              <a:spcAft>
                <a:spcPts val="0"/>
              </a:spcAft>
              <a:buClr>
                <a:srgbClr val="434343"/>
              </a:buClr>
              <a:buSzPts val="1800"/>
              <a:buChar char="●"/>
            </a:pPr>
            <a:r>
              <a:rPr lang="en" sz="1800">
                <a:solidFill>
                  <a:srgbClr val="434343"/>
                </a:solidFill>
              </a:rPr>
              <a:t>Increased transparency</a:t>
            </a:r>
            <a:endParaRPr sz="1800">
              <a:solidFill>
                <a:srgbClr val="434343"/>
              </a:solidFill>
            </a:endParaRPr>
          </a:p>
          <a:p>
            <a:pPr indent="-342900" lvl="0" marL="914400" rtl="0" algn="l">
              <a:lnSpc>
                <a:spcPct val="115000"/>
              </a:lnSpc>
              <a:spcBef>
                <a:spcPts val="0"/>
              </a:spcBef>
              <a:spcAft>
                <a:spcPts val="0"/>
              </a:spcAft>
              <a:buClr>
                <a:srgbClr val="434343"/>
              </a:buClr>
              <a:buSzPts val="1800"/>
              <a:buChar char="●"/>
            </a:pPr>
            <a:r>
              <a:rPr lang="en" sz="1800">
                <a:solidFill>
                  <a:srgbClr val="434343"/>
                </a:solidFill>
              </a:rPr>
              <a:t>Reduced risk to personal data</a:t>
            </a:r>
            <a:endParaRPr sz="1800">
              <a:solidFill>
                <a:srgbClr val="434343"/>
              </a:solidFill>
            </a:endParaRPr>
          </a:p>
          <a:p>
            <a:pPr indent="0" lvl="0" marL="0" rtl="0" algn="ctr">
              <a:lnSpc>
                <a:spcPct val="115000"/>
              </a:lnSpc>
              <a:spcBef>
                <a:spcPts val="1200"/>
              </a:spcBef>
              <a:spcAft>
                <a:spcPts val="0"/>
              </a:spcAft>
              <a:buNone/>
            </a:pPr>
            <a:r>
              <a:rPr b="1" lang="en" sz="1800">
                <a:solidFill>
                  <a:srgbClr val="434343"/>
                </a:solidFill>
              </a:rPr>
              <a:t>Provides a safe harbor!</a:t>
            </a:r>
            <a:endParaRPr b="1" sz="1800">
              <a:solidFill>
                <a:srgbClr val="434343"/>
              </a:solidFill>
            </a:endParaRPr>
          </a:p>
        </p:txBody>
      </p:sp>
      <p:sp>
        <p:nvSpPr>
          <p:cNvPr id="491" name="Google Shape;491;g3b707fe8ef6_0_74">
            <a:hlinkClick r:id="rId4"/>
          </p:cNvPr>
          <p:cNvSpPr/>
          <p:nvPr/>
        </p:nvSpPr>
        <p:spPr>
          <a:xfrm>
            <a:off x="5720001" y="4227250"/>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63G-2-604</a:t>
            </a:r>
            <a:endParaRPr b="0" i="0" sz="1300" u="none" cap="none" strike="noStrike">
              <a:solidFill>
                <a:srgbClr val="000000"/>
              </a:solidFill>
              <a:latin typeface="Arial"/>
              <a:ea typeface="Arial"/>
              <a:cs typeface="Arial"/>
              <a:sym typeface="Arial"/>
            </a:endParaRPr>
          </a:p>
        </p:txBody>
      </p:sp>
      <p:sp>
        <p:nvSpPr>
          <p:cNvPr id="492" name="Google Shape;492;g3b707fe8ef6_0_74">
            <a:hlinkClick r:id="rId5"/>
          </p:cNvPr>
          <p:cNvSpPr/>
          <p:nvPr/>
        </p:nvSpPr>
        <p:spPr>
          <a:xfrm>
            <a:off x="7305601" y="4227250"/>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63A-12-105</a:t>
            </a:r>
            <a:endParaRPr b="0" i="0" sz="1300" u="none" cap="none" strike="noStrike">
              <a:solidFill>
                <a:srgbClr val="000000"/>
              </a:solidFill>
              <a:latin typeface="Arial"/>
              <a:ea typeface="Arial"/>
              <a:cs typeface="Arial"/>
              <a:sym typeface="Arial"/>
            </a:endParaRPr>
          </a:p>
        </p:txBody>
      </p:sp>
      <p:pic>
        <p:nvPicPr>
          <p:cNvPr id="493" name="Google Shape;493;g3b707fe8ef6_0_74"/>
          <p:cNvPicPr preferRelativeResize="0"/>
          <p:nvPr/>
        </p:nvPicPr>
        <p:blipFill>
          <a:blip r:embed="rId6">
            <a:alphaModFix/>
          </a:blip>
          <a:stretch>
            <a:fillRect/>
          </a:stretch>
        </p:blipFill>
        <p:spPr>
          <a:xfrm>
            <a:off x="7927225" y="152400"/>
            <a:ext cx="1064400" cy="1064400"/>
          </a:xfrm>
          <a:prstGeom prst="ellips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7" name="Shape 497"/>
        <p:cNvGrpSpPr/>
        <p:nvPr/>
      </p:nvGrpSpPr>
      <p:grpSpPr>
        <a:xfrm>
          <a:off x="0" y="0"/>
          <a:ext cx="0" cy="0"/>
          <a:chOff x="0" y="0"/>
          <a:chExt cx="0" cy="0"/>
        </a:xfrm>
      </p:grpSpPr>
      <p:sp>
        <p:nvSpPr>
          <p:cNvPr id="498" name="Google Shape;498;g3baf736daba_0_404"/>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9" name="Google Shape;499;g3baf736daba_0_404"/>
          <p:cNvSpPr txBox="1"/>
          <p:nvPr>
            <p:ph type="title"/>
          </p:nvPr>
        </p:nvSpPr>
        <p:spPr>
          <a:xfrm>
            <a:off x="1023000" y="4376701"/>
            <a:ext cx="5916600" cy="542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2200">
                <a:solidFill>
                  <a:schemeClr val="lt1"/>
                </a:solidFill>
              </a:rPr>
              <a:t>Records Management Committee (RMC)</a:t>
            </a:r>
            <a:endParaRPr sz="2200">
              <a:solidFill>
                <a:schemeClr val="lt1"/>
              </a:solidFill>
            </a:endParaRPr>
          </a:p>
        </p:txBody>
      </p:sp>
      <p:sp>
        <p:nvSpPr>
          <p:cNvPr id="500" name="Google Shape;500;g3baf736daba_0_404"/>
          <p:cNvSpPr txBox="1"/>
          <p:nvPr>
            <p:ph type="title"/>
          </p:nvPr>
        </p:nvSpPr>
        <p:spPr>
          <a:xfrm>
            <a:off x="0" y="271475"/>
            <a:ext cx="5787900" cy="1152000"/>
          </a:xfrm>
          <a:prstGeom prst="rect">
            <a:avLst/>
          </a:prstGeom>
          <a:solidFill>
            <a:schemeClr val="lt1"/>
          </a:solid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solidFill>
                  <a:srgbClr val="434343"/>
                </a:solidFill>
              </a:rPr>
              <a:t>Approval Authority for Retention Schedules</a:t>
            </a:r>
            <a:endParaRPr>
              <a:solidFill>
                <a:srgbClr val="434343"/>
              </a:solidFill>
            </a:endParaRPr>
          </a:p>
        </p:txBody>
      </p:sp>
      <p:pic>
        <p:nvPicPr>
          <p:cNvPr id="501" name="Google Shape;501;g3baf736daba_0_404"/>
          <p:cNvPicPr preferRelativeResize="0"/>
          <p:nvPr/>
        </p:nvPicPr>
        <p:blipFill>
          <a:blip r:embed="rId4">
            <a:alphaModFix/>
          </a:blip>
          <a:stretch>
            <a:fillRect/>
          </a:stretch>
        </p:blipFill>
        <p:spPr>
          <a:xfrm>
            <a:off x="7467600" y="152400"/>
            <a:ext cx="1524000" cy="15240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36e36e6bbe1_1_98"/>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253" name="Google Shape;253;g36e36e6bbe1_1_98"/>
          <p:cNvSpPr txBox="1"/>
          <p:nvPr>
            <p:ph idx="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254" name="Google Shape;254;g36e36e6bbe1_1_98"/>
          <p:cNvSpPr txBox="1"/>
          <p:nvPr>
            <p:ph idx="1" type="body"/>
          </p:nvPr>
        </p:nvSpPr>
        <p:spPr>
          <a:xfrm>
            <a:off x="1044050" y="1197600"/>
            <a:ext cx="6681900" cy="3250500"/>
          </a:xfrm>
          <a:prstGeom prst="rect">
            <a:avLst/>
          </a:prstGeom>
          <a:noFill/>
          <a:ln>
            <a:noFill/>
          </a:ln>
        </p:spPr>
        <p:txBody>
          <a:bodyPr anchorCtr="0" anchor="t" bIns="91425" lIns="91425" spcFirstLastPara="1" rIns="91425" wrap="square" tIns="91425">
            <a:noAutofit/>
          </a:bodyPr>
          <a:lstStyle/>
          <a:p>
            <a:pPr indent="-298450" lvl="0" marL="285750" rtl="0" algn="l">
              <a:lnSpc>
                <a:spcPct val="100000"/>
              </a:lnSpc>
              <a:spcBef>
                <a:spcPts val="600"/>
              </a:spcBef>
              <a:spcAft>
                <a:spcPts val="0"/>
              </a:spcAft>
              <a:buClr>
                <a:srgbClr val="434343"/>
              </a:buClr>
              <a:buSzPts val="1800"/>
              <a:buChar char="▷"/>
            </a:pPr>
            <a:r>
              <a:rPr b="1" lang="en" sz="1800">
                <a:solidFill>
                  <a:srgbClr val="434343"/>
                </a:solidFill>
              </a:rPr>
              <a:t>Explain </a:t>
            </a:r>
            <a:r>
              <a:rPr lang="en" sz="1800">
                <a:solidFill>
                  <a:srgbClr val="434343"/>
                </a:solidFill>
              </a:rPr>
              <a:t>basic privacy and records terms</a:t>
            </a:r>
            <a:endParaRPr sz="1800">
              <a:solidFill>
                <a:srgbClr val="434343"/>
              </a:solidFill>
            </a:endParaRPr>
          </a:p>
          <a:p>
            <a:pPr indent="0" lvl="0" marL="0" rtl="0" algn="l">
              <a:lnSpc>
                <a:spcPct val="100000"/>
              </a:lnSpc>
              <a:spcBef>
                <a:spcPts val="600"/>
              </a:spcBef>
              <a:spcAft>
                <a:spcPts val="0"/>
              </a:spcAft>
              <a:buSzPts val="1600"/>
              <a:buNone/>
            </a:pPr>
            <a:r>
              <a:t/>
            </a:r>
            <a:endParaRPr sz="1800">
              <a:solidFill>
                <a:srgbClr val="434343"/>
              </a:solidFill>
            </a:endParaRPr>
          </a:p>
          <a:p>
            <a:pPr indent="-298450" lvl="0" marL="285750" rtl="0" algn="l">
              <a:lnSpc>
                <a:spcPct val="100000"/>
              </a:lnSpc>
              <a:spcBef>
                <a:spcPts val="600"/>
              </a:spcBef>
              <a:spcAft>
                <a:spcPts val="0"/>
              </a:spcAft>
              <a:buClr>
                <a:srgbClr val="434343"/>
              </a:buClr>
              <a:buSzPts val="1800"/>
              <a:buChar char="▷"/>
            </a:pPr>
            <a:r>
              <a:rPr b="1" lang="en" sz="1800">
                <a:solidFill>
                  <a:srgbClr val="434343"/>
                </a:solidFill>
              </a:rPr>
              <a:t>Describe </a:t>
            </a:r>
            <a:r>
              <a:rPr lang="en" sz="1800">
                <a:solidFill>
                  <a:srgbClr val="434343"/>
                </a:solidFill>
              </a:rPr>
              <a:t>the records or data lifecycle</a:t>
            </a:r>
            <a:endParaRPr sz="1800">
              <a:solidFill>
                <a:srgbClr val="434343"/>
              </a:solidFill>
            </a:endParaRPr>
          </a:p>
          <a:p>
            <a:pPr indent="0" lvl="0" marL="0" rtl="0" algn="l">
              <a:lnSpc>
                <a:spcPct val="100000"/>
              </a:lnSpc>
              <a:spcBef>
                <a:spcPts val="600"/>
              </a:spcBef>
              <a:spcAft>
                <a:spcPts val="0"/>
              </a:spcAft>
              <a:buSzPts val="1600"/>
              <a:buNone/>
            </a:pPr>
            <a:r>
              <a:t/>
            </a:r>
            <a:endParaRPr sz="1800">
              <a:solidFill>
                <a:srgbClr val="434343"/>
              </a:solidFill>
            </a:endParaRPr>
          </a:p>
          <a:p>
            <a:pPr indent="-298450" lvl="0" marL="285750" rtl="0" algn="l">
              <a:lnSpc>
                <a:spcPct val="100000"/>
              </a:lnSpc>
              <a:spcBef>
                <a:spcPts val="600"/>
              </a:spcBef>
              <a:spcAft>
                <a:spcPts val="0"/>
              </a:spcAft>
              <a:buClr>
                <a:srgbClr val="434343"/>
              </a:buClr>
              <a:buSzPts val="1800"/>
              <a:buChar char="▷"/>
            </a:pPr>
            <a:r>
              <a:rPr b="1" lang="en" sz="1800">
                <a:solidFill>
                  <a:srgbClr val="434343"/>
                </a:solidFill>
                <a:extLst>
                  <a:ext uri="http://customooxmlschemas.google.com/">
                    <go:slidesCustomData xmlns:go="http://customooxmlschemas.google.com/" textRoundtripDataId="0"/>
                  </a:ext>
                </a:extLst>
              </a:rPr>
              <a:t>Understand</a:t>
            </a:r>
            <a:r>
              <a:rPr lang="en" sz="1800">
                <a:solidFill>
                  <a:srgbClr val="434343"/>
                </a:solidFill>
                <a:extLst>
                  <a:ext uri="http://customooxmlschemas.google.com/">
                    <go:slidesCustomData xmlns:go="http://customooxmlschemas.google.com/" textRoundtripDataId="1"/>
                  </a:ext>
                </a:extLst>
              </a:rPr>
              <a:t> your record series obligations</a:t>
            </a:r>
            <a:endParaRPr sz="1800">
              <a:solidFill>
                <a:srgbClr val="434343"/>
              </a:solidFill>
            </a:endParaRPr>
          </a:p>
          <a:p>
            <a:pPr indent="0" lvl="0" marL="0" rtl="0" algn="l">
              <a:lnSpc>
                <a:spcPct val="100000"/>
              </a:lnSpc>
              <a:spcBef>
                <a:spcPts val="600"/>
              </a:spcBef>
              <a:spcAft>
                <a:spcPts val="0"/>
              </a:spcAft>
              <a:buNone/>
            </a:pPr>
            <a:r>
              <a:t/>
            </a:r>
            <a:endParaRPr sz="1800">
              <a:solidFill>
                <a:srgbClr val="434343"/>
              </a:solidFill>
            </a:endParaRPr>
          </a:p>
          <a:p>
            <a:pPr indent="-298450" lvl="0" marL="285750" rtl="0" algn="l">
              <a:lnSpc>
                <a:spcPct val="100000"/>
              </a:lnSpc>
              <a:spcBef>
                <a:spcPts val="600"/>
              </a:spcBef>
              <a:spcAft>
                <a:spcPts val="0"/>
              </a:spcAft>
              <a:buClr>
                <a:srgbClr val="434343"/>
              </a:buClr>
              <a:buSzPts val="1800"/>
              <a:buChar char="▷"/>
            </a:pPr>
            <a:r>
              <a:rPr b="1" lang="en" sz="1800">
                <a:solidFill>
                  <a:srgbClr val="434343"/>
                </a:solidFill>
              </a:rPr>
              <a:t>Locate </a:t>
            </a:r>
            <a:r>
              <a:rPr lang="en" sz="1800">
                <a:solidFill>
                  <a:srgbClr val="434343"/>
                </a:solidFill>
              </a:rPr>
              <a:t>helpful resources</a:t>
            </a:r>
            <a:endParaRPr sz="1800">
              <a:solidFill>
                <a:srgbClr val="434343"/>
              </a:solidFill>
            </a:endParaRPr>
          </a:p>
          <a:p>
            <a:pPr indent="-184150" lvl="0" marL="285750" rtl="0" algn="l">
              <a:lnSpc>
                <a:spcPct val="100000"/>
              </a:lnSpc>
              <a:spcBef>
                <a:spcPts val="600"/>
              </a:spcBef>
              <a:spcAft>
                <a:spcPts val="0"/>
              </a:spcAft>
              <a:buSzPts val="1600"/>
              <a:buNone/>
            </a:pPr>
            <a:r>
              <a:t/>
            </a:r>
            <a:endParaRPr sz="1800">
              <a:solidFill>
                <a:srgbClr val="434343"/>
              </a:solidFill>
            </a:endParaRPr>
          </a:p>
          <a:p>
            <a:pPr indent="-184150" lvl="0" marL="285750" rtl="0" algn="l">
              <a:lnSpc>
                <a:spcPct val="100000"/>
              </a:lnSpc>
              <a:spcBef>
                <a:spcPts val="600"/>
              </a:spcBef>
              <a:spcAft>
                <a:spcPts val="0"/>
              </a:spcAft>
              <a:buSzPts val="1600"/>
              <a:buNone/>
            </a:pPr>
            <a:r>
              <a:t/>
            </a:r>
            <a:endParaRPr sz="1800">
              <a:solidFill>
                <a:srgbClr val="434343"/>
              </a:solidFill>
            </a:endParaRPr>
          </a:p>
        </p:txBody>
      </p:sp>
      <p:sp>
        <p:nvSpPr>
          <p:cNvPr id="255" name="Google Shape;255;g36e36e6bbe1_1_98"/>
          <p:cNvSpPr txBox="1"/>
          <p:nvPr/>
        </p:nvSpPr>
        <p:spPr>
          <a:xfrm>
            <a:off x="188535" y="61475"/>
            <a:ext cx="6798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accent6"/>
              </a:buClr>
              <a:buSzPts val="3200"/>
              <a:buFont typeface="Montserrat"/>
              <a:buNone/>
            </a:pPr>
            <a:r>
              <a:rPr b="1" i="0" lang="en" sz="3200" u="none" cap="none" strike="noStrike">
                <a:solidFill>
                  <a:srgbClr val="434343"/>
                </a:solidFill>
                <a:latin typeface="Montserrat"/>
                <a:ea typeface="Montserrat"/>
                <a:cs typeface="Montserrat"/>
                <a:sym typeface="Montserrat"/>
              </a:rPr>
              <a:t>Learning Objectives</a:t>
            </a:r>
            <a:endParaRPr b="1" i="0" sz="1400" u="none" cap="none" strike="noStrike">
              <a:solidFill>
                <a:srgbClr val="434343"/>
              </a:solidFill>
              <a:latin typeface="Arial"/>
              <a:ea typeface="Arial"/>
              <a:cs typeface="Arial"/>
              <a:sym typeface="Arial"/>
            </a:endParaRPr>
          </a:p>
        </p:txBody>
      </p:sp>
      <p:sp>
        <p:nvSpPr>
          <p:cNvPr id="256" name="Google Shape;256;g36e36e6bbe1_1_98"/>
          <p:cNvSpPr txBox="1"/>
          <p:nvPr/>
        </p:nvSpPr>
        <p:spPr>
          <a:xfrm>
            <a:off x="1198974" y="4448100"/>
            <a:ext cx="74502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200"/>
              <a:buFont typeface="Arial"/>
              <a:buNone/>
            </a:pPr>
            <a:r>
              <a:rPr b="0" i="0" lang="en" sz="1600" u="none" cap="none" strike="noStrike">
                <a:solidFill>
                  <a:srgbClr val="434343"/>
                </a:solidFill>
                <a:latin typeface="Montserrat"/>
                <a:ea typeface="Montserrat"/>
                <a:cs typeface="Montserrat"/>
                <a:sym typeface="Montserrat"/>
              </a:rPr>
              <a:t>📌 </a:t>
            </a:r>
            <a:r>
              <a:rPr b="1" i="1" lang="en" sz="1600" u="none" cap="none" strike="noStrike">
                <a:solidFill>
                  <a:srgbClr val="434343"/>
                </a:solidFill>
                <a:latin typeface="Montserrat"/>
                <a:ea typeface="Montserrat"/>
                <a:cs typeface="Montserrat"/>
                <a:sym typeface="Montserrat"/>
              </a:rPr>
              <a:t>Tip</a:t>
            </a:r>
            <a:r>
              <a:rPr b="0" i="1" lang="en" sz="1600" u="none" cap="none" strike="noStrike">
                <a:solidFill>
                  <a:srgbClr val="434343"/>
                </a:solidFill>
                <a:latin typeface="Montserrat"/>
                <a:ea typeface="Montserrat"/>
                <a:cs typeface="Montserrat"/>
                <a:sym typeface="Montserrat"/>
              </a:rPr>
              <a:t>: This slideshow can</a:t>
            </a:r>
            <a:r>
              <a:rPr b="0" i="1" lang="en" sz="1600" u="none" cap="none" strike="noStrike">
                <a:solidFill>
                  <a:schemeClr val="dk1"/>
                </a:solidFill>
                <a:latin typeface="Montserrat"/>
                <a:ea typeface="Montserrat"/>
                <a:cs typeface="Montserrat"/>
                <a:sym typeface="Montserrat"/>
              </a:rPr>
              <a:t> </a:t>
            </a:r>
            <a:r>
              <a:rPr b="0" i="1" lang="en" sz="1600" u="sng" cap="none" strike="noStrike">
                <a:solidFill>
                  <a:schemeClr val="hlink"/>
                </a:solidFill>
                <a:latin typeface="Montserrat"/>
                <a:ea typeface="Montserrat"/>
                <a:cs typeface="Montserrat"/>
                <a:sym typeface="Montserrat"/>
                <a:hlinkClick r:id="rId3"/>
              </a:rPr>
              <a:t>be found here</a:t>
            </a:r>
            <a:r>
              <a:rPr b="0" i="1" lang="en" sz="1600" u="none" cap="none" strike="noStrike">
                <a:solidFill>
                  <a:schemeClr val="dk1"/>
                </a:solidFill>
                <a:latin typeface="Montserrat"/>
                <a:ea typeface="Montserrat"/>
                <a:cs typeface="Montserrat"/>
                <a:sym typeface="Montserrat"/>
              </a:rPr>
              <a:t>. </a:t>
            </a:r>
            <a:endParaRPr b="0" i="1" sz="1600" u="none" cap="none" strike="noStrike">
              <a:solidFill>
                <a:schemeClr val="dk1"/>
              </a:solidFill>
              <a:latin typeface="Montserrat"/>
              <a:ea typeface="Montserrat"/>
              <a:cs typeface="Montserrat"/>
              <a:sym typeface="Montserrat"/>
            </a:endParaRPr>
          </a:p>
        </p:txBody>
      </p:sp>
      <p:pic>
        <p:nvPicPr>
          <p:cNvPr id="257" name="Google Shape;257;g36e36e6bbe1_1_98"/>
          <p:cNvPicPr preferRelativeResize="0"/>
          <p:nvPr/>
        </p:nvPicPr>
        <p:blipFill>
          <a:blip r:embed="rId4">
            <a:alphaModFix/>
          </a:blip>
          <a:stretch>
            <a:fillRect/>
          </a:stretch>
        </p:blipFill>
        <p:spPr>
          <a:xfrm>
            <a:off x="6671975" y="1442425"/>
            <a:ext cx="1524000" cy="1524000"/>
          </a:xfrm>
          <a:prstGeom prst="ellipse">
            <a:avLst/>
          </a:prstGeom>
          <a:noFill/>
          <a:ln>
            <a:noFill/>
          </a:ln>
        </p:spPr>
      </p:pic>
      <p:pic>
        <p:nvPicPr>
          <p:cNvPr descr="Logo, company name&#10;&#10;AI-generated content may be incorrect." id="258" name="Google Shape;258;g36e36e6bbe1_1_98"/>
          <p:cNvPicPr preferRelativeResize="0"/>
          <p:nvPr/>
        </p:nvPicPr>
        <p:blipFill rotWithShape="1">
          <a:blip r:embed="rId5">
            <a:alphaModFix/>
          </a:blip>
          <a:srcRect b="10099" l="4878" r="50000" t="14309"/>
          <a:stretch/>
        </p:blipFill>
        <p:spPr>
          <a:xfrm>
            <a:off x="7634511" y="171524"/>
            <a:ext cx="1348675" cy="12709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g3baf736daba_0_411"/>
          <p:cNvPicPr preferRelativeResize="0"/>
          <p:nvPr/>
        </p:nvPicPr>
        <p:blipFill rotWithShape="1">
          <a:blip r:embed="rId3">
            <a:alphaModFix/>
          </a:blip>
          <a:srcRect b="0" l="14912" r="18247" t="8029"/>
          <a:stretch/>
        </p:blipFill>
        <p:spPr>
          <a:xfrm>
            <a:off x="1621550" y="95849"/>
            <a:ext cx="6518477" cy="4820851"/>
          </a:xfrm>
          <a:prstGeom prst="rect">
            <a:avLst/>
          </a:prstGeom>
          <a:noFill/>
          <a:ln>
            <a:noFill/>
          </a:ln>
        </p:spPr>
      </p:pic>
      <p:sp>
        <p:nvSpPr>
          <p:cNvPr id="507" name="Google Shape;507;g3baf736daba_0_411"/>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8" name="Google Shape;508;g3baf736daba_0_411"/>
          <p:cNvSpPr/>
          <p:nvPr/>
        </p:nvSpPr>
        <p:spPr>
          <a:xfrm rot="10799431">
            <a:off x="5570924" y="1684899"/>
            <a:ext cx="1811400" cy="780000"/>
          </a:xfrm>
          <a:prstGeom prst="right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a:effectLst>
            <a:outerShdw blurRad="228600" rotWithShape="0" algn="bl" dir="5400000" dist="571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509" name="Google Shape;509;g3baf736daba_0_411"/>
          <p:cNvPicPr preferRelativeResize="0"/>
          <p:nvPr/>
        </p:nvPicPr>
        <p:blipFill>
          <a:blip r:embed="rId4">
            <a:alphaModFix/>
          </a:blip>
          <a:stretch>
            <a:fillRect/>
          </a:stretch>
        </p:blipFill>
        <p:spPr>
          <a:xfrm>
            <a:off x="7927225" y="152400"/>
            <a:ext cx="1064400" cy="1064400"/>
          </a:xfrm>
          <a:prstGeom prst="ellipse">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3" name="Shape 513"/>
        <p:cNvGrpSpPr/>
        <p:nvPr/>
      </p:nvGrpSpPr>
      <p:grpSpPr>
        <a:xfrm>
          <a:off x="0" y="0"/>
          <a:ext cx="0" cy="0"/>
          <a:chOff x="0" y="0"/>
          <a:chExt cx="0" cy="0"/>
        </a:xfrm>
      </p:grpSpPr>
      <p:sp>
        <p:nvSpPr>
          <p:cNvPr id="514" name="Google Shape;514;g3baf736daba_0_419"/>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5" name="Google Shape;515;g3baf736daba_0_419"/>
          <p:cNvSpPr txBox="1"/>
          <p:nvPr>
            <p:ph type="title"/>
          </p:nvPr>
        </p:nvSpPr>
        <p:spPr>
          <a:xfrm>
            <a:off x="0" y="114800"/>
            <a:ext cx="5787900" cy="1152000"/>
          </a:xfrm>
          <a:prstGeom prst="rect">
            <a:avLst/>
          </a:prstGeom>
          <a:solidFill>
            <a:schemeClr val="lt1"/>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solidFill>
                  <a:srgbClr val="434343"/>
                </a:solidFill>
              </a:rPr>
              <a:t>Approval Authority for Retention Schedules</a:t>
            </a:r>
            <a:endParaRPr>
              <a:solidFill>
                <a:srgbClr val="434343"/>
              </a:solidFill>
            </a:endParaRPr>
          </a:p>
        </p:txBody>
      </p:sp>
      <p:pic>
        <p:nvPicPr>
          <p:cNvPr id="516" name="Google Shape;516;g3baf736daba_0_419"/>
          <p:cNvPicPr preferRelativeResize="0"/>
          <p:nvPr/>
        </p:nvPicPr>
        <p:blipFill rotWithShape="1">
          <a:blip r:embed="rId3">
            <a:alphaModFix/>
          </a:blip>
          <a:srcRect b="27489" l="0" r="0" t="0"/>
          <a:stretch/>
        </p:blipFill>
        <p:spPr>
          <a:xfrm rot="1985857">
            <a:off x="-83537" y="2354488"/>
            <a:ext cx="5145872" cy="3911125"/>
          </a:xfrm>
          <a:prstGeom prst="rect">
            <a:avLst/>
          </a:prstGeom>
          <a:noFill/>
          <a:ln>
            <a:noFill/>
          </a:ln>
          <a:effectLst>
            <a:outerShdw blurRad="357188" rotWithShape="0" algn="bl" dir="15060000" dist="104775">
              <a:srgbClr val="000000">
                <a:alpha val="50000"/>
              </a:srgbClr>
            </a:outerShdw>
          </a:effectLst>
        </p:spPr>
      </p:pic>
      <p:pic>
        <p:nvPicPr>
          <p:cNvPr id="517" name="Google Shape;517;g3baf736daba_0_419"/>
          <p:cNvPicPr preferRelativeResize="0"/>
          <p:nvPr/>
        </p:nvPicPr>
        <p:blipFill>
          <a:blip r:embed="rId4">
            <a:alphaModFix/>
          </a:blip>
          <a:stretch>
            <a:fillRect/>
          </a:stretch>
        </p:blipFill>
        <p:spPr>
          <a:xfrm rot="-1634741">
            <a:off x="4650469" y="497117"/>
            <a:ext cx="4848637" cy="6601318"/>
          </a:xfrm>
          <a:prstGeom prst="rect">
            <a:avLst/>
          </a:prstGeom>
          <a:noFill/>
          <a:ln>
            <a:noFill/>
          </a:ln>
          <a:effectLst>
            <a:outerShdw blurRad="414338" rotWithShape="0" algn="bl" dir="5640000" dist="142875">
              <a:srgbClr val="000000">
                <a:alpha val="50000"/>
              </a:srgbClr>
            </a:outerShdw>
          </a:effectLst>
        </p:spPr>
      </p:pic>
      <p:pic>
        <p:nvPicPr>
          <p:cNvPr id="518" name="Google Shape;518;g3baf736daba_0_419"/>
          <p:cNvPicPr preferRelativeResize="0"/>
          <p:nvPr/>
        </p:nvPicPr>
        <p:blipFill>
          <a:blip r:embed="rId5">
            <a:alphaModFix/>
          </a:blip>
          <a:stretch>
            <a:fillRect/>
          </a:stretch>
        </p:blipFill>
        <p:spPr>
          <a:xfrm>
            <a:off x="7927225" y="152400"/>
            <a:ext cx="1064400" cy="1064400"/>
          </a:xfrm>
          <a:prstGeom prst="ellipse">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3b7d371ada1_0_18"/>
          <p:cNvSpPr txBox="1"/>
          <p:nvPr>
            <p:ph type="title"/>
          </p:nvPr>
        </p:nvSpPr>
        <p:spPr>
          <a:xfrm>
            <a:off x="172975" y="314925"/>
            <a:ext cx="7191600" cy="1064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Additional Option for Local Government</a:t>
            </a:r>
            <a:endParaRPr i="1" sz="1400">
              <a:solidFill>
                <a:srgbClr val="434343"/>
              </a:solidFill>
            </a:endParaRPr>
          </a:p>
        </p:txBody>
      </p:sp>
      <p:sp>
        <p:nvSpPr>
          <p:cNvPr id="524" name="Google Shape;524;g3b7d371ada1_0_18"/>
          <p:cNvSpPr txBox="1"/>
          <p:nvPr>
            <p:ph idx="1" type="body"/>
          </p:nvPr>
        </p:nvSpPr>
        <p:spPr>
          <a:xfrm>
            <a:off x="610625" y="1379400"/>
            <a:ext cx="6753900" cy="34785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1200"/>
              </a:spcBef>
              <a:spcAft>
                <a:spcPts val="0"/>
              </a:spcAft>
              <a:buClr>
                <a:srgbClr val="666666"/>
              </a:buClr>
              <a:buSzPts val="1700"/>
              <a:buChar char="▷"/>
            </a:pPr>
            <a:r>
              <a:rPr lang="en" sz="1700">
                <a:solidFill>
                  <a:srgbClr val="434343"/>
                </a:solidFill>
              </a:rPr>
              <a:t>Political subdivisions may adopt an ordinance or policy relating to information practices including  classification, designation, access, denials, segregation, appeals, management, retention and amendment of records, per</a:t>
            </a:r>
            <a:r>
              <a:rPr lang="en" sz="1700">
                <a:solidFill>
                  <a:srgbClr val="666666"/>
                </a:solidFill>
              </a:rPr>
              <a:t> </a:t>
            </a:r>
            <a:r>
              <a:rPr lang="en" sz="1700" u="sng">
                <a:solidFill>
                  <a:schemeClr val="hlink"/>
                </a:solidFill>
                <a:hlinkClick r:id="rId3"/>
              </a:rPr>
              <a:t>63G-2-701</a:t>
            </a:r>
            <a:r>
              <a:rPr lang="en" sz="1700">
                <a:solidFill>
                  <a:srgbClr val="666666"/>
                </a:solidFill>
              </a:rPr>
              <a:t>. </a:t>
            </a:r>
            <a:endParaRPr sz="1700">
              <a:solidFill>
                <a:srgbClr val="434343"/>
              </a:solidFill>
            </a:endParaRPr>
          </a:p>
          <a:p>
            <a:pPr indent="-336550" lvl="0" marL="457200" rtl="0" algn="l">
              <a:lnSpc>
                <a:spcPct val="115000"/>
              </a:lnSpc>
              <a:spcBef>
                <a:spcPts val="0"/>
              </a:spcBef>
              <a:spcAft>
                <a:spcPts val="0"/>
              </a:spcAft>
              <a:buClr>
                <a:srgbClr val="666666"/>
              </a:buClr>
              <a:buSzPts val="1700"/>
              <a:buChar char="▷"/>
            </a:pPr>
            <a:r>
              <a:rPr lang="en" sz="1700">
                <a:solidFill>
                  <a:srgbClr val="434343"/>
                </a:solidFill>
              </a:rPr>
              <a:t>Any such policy must be filed with DARS no later than 30 days after the policy effective date, per</a:t>
            </a:r>
            <a:r>
              <a:rPr lang="en" sz="1700">
                <a:solidFill>
                  <a:srgbClr val="666666"/>
                </a:solidFill>
              </a:rPr>
              <a:t> </a:t>
            </a:r>
            <a:r>
              <a:rPr lang="en" sz="1700" u="sng">
                <a:solidFill>
                  <a:schemeClr val="hlink"/>
                </a:solidFill>
                <a:hlinkClick r:id="rId4"/>
              </a:rPr>
              <a:t>63G-2-701(2)(e)</a:t>
            </a:r>
            <a:r>
              <a:rPr lang="en" sz="1700">
                <a:solidFill>
                  <a:srgbClr val="666666"/>
                </a:solidFill>
              </a:rPr>
              <a:t>. </a:t>
            </a:r>
            <a:r>
              <a:rPr lang="en" sz="1700">
                <a:solidFill>
                  <a:srgbClr val="434343"/>
                </a:solidFill>
              </a:rPr>
              <a:t>(See</a:t>
            </a:r>
            <a:r>
              <a:rPr lang="en" sz="1700">
                <a:solidFill>
                  <a:srgbClr val="666666"/>
                </a:solidFill>
              </a:rPr>
              <a:t> </a:t>
            </a:r>
            <a:r>
              <a:rPr lang="en" sz="1700" u="sng">
                <a:solidFill>
                  <a:schemeClr val="hlink"/>
                </a:solidFill>
                <a:hlinkClick r:id="rId5"/>
              </a:rPr>
              <a:t>a complete list</a:t>
            </a:r>
            <a:r>
              <a:rPr lang="en" sz="1700">
                <a:solidFill>
                  <a:srgbClr val="666666"/>
                </a:solidFill>
              </a:rPr>
              <a:t> </a:t>
            </a:r>
            <a:r>
              <a:rPr lang="en" sz="1700">
                <a:solidFill>
                  <a:srgbClr val="434343"/>
                </a:solidFill>
              </a:rPr>
              <a:t>of policies filed with DARS.)</a:t>
            </a:r>
            <a:endParaRPr sz="1700">
              <a:solidFill>
                <a:srgbClr val="434343"/>
              </a:solidFill>
            </a:endParaRPr>
          </a:p>
          <a:p>
            <a:pPr indent="0" lvl="0" marL="0" rtl="0" algn="l">
              <a:lnSpc>
                <a:spcPct val="115000"/>
              </a:lnSpc>
              <a:spcBef>
                <a:spcPts val="1200"/>
              </a:spcBef>
              <a:spcAft>
                <a:spcPts val="0"/>
              </a:spcAft>
              <a:buNone/>
            </a:pPr>
            <a:r>
              <a:rPr lang="en" sz="1700">
                <a:solidFill>
                  <a:srgbClr val="666666"/>
                </a:solidFill>
              </a:rPr>
              <a:t> </a:t>
            </a:r>
            <a:endParaRPr sz="1700">
              <a:solidFill>
                <a:srgbClr val="666666"/>
              </a:solidFill>
            </a:endParaRPr>
          </a:p>
          <a:p>
            <a:pPr indent="0" lvl="0" marL="0" rtl="0" algn="l">
              <a:lnSpc>
                <a:spcPct val="115000"/>
              </a:lnSpc>
              <a:spcBef>
                <a:spcPts val="1200"/>
              </a:spcBef>
              <a:spcAft>
                <a:spcPts val="0"/>
              </a:spcAft>
              <a:buNone/>
            </a:pPr>
            <a:r>
              <a:t/>
            </a:r>
            <a:endParaRPr sz="1700">
              <a:solidFill>
                <a:srgbClr val="666666"/>
              </a:solidFill>
            </a:endParaRPr>
          </a:p>
        </p:txBody>
      </p:sp>
      <p:pic>
        <p:nvPicPr>
          <p:cNvPr id="525" name="Google Shape;525;g3b7d371ada1_0_18"/>
          <p:cNvPicPr preferRelativeResize="0"/>
          <p:nvPr/>
        </p:nvPicPr>
        <p:blipFill>
          <a:blip r:embed="rId6">
            <a:alphaModFix/>
          </a:blip>
          <a:stretch>
            <a:fillRect/>
          </a:stretch>
        </p:blipFill>
        <p:spPr>
          <a:xfrm>
            <a:off x="7927225" y="152400"/>
            <a:ext cx="1064400" cy="1064400"/>
          </a:xfrm>
          <a:prstGeom prst="ellipse">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3c091b4d14c_0_49"/>
          <p:cNvSpPr txBox="1"/>
          <p:nvPr>
            <p:ph idx="4294967295" type="title"/>
          </p:nvPr>
        </p:nvSpPr>
        <p:spPr>
          <a:xfrm>
            <a:off x="653150" y="136375"/>
            <a:ext cx="5073600" cy="1261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Record series lookup by agency</a:t>
            </a:r>
            <a:endParaRPr i="1" sz="1400">
              <a:solidFill>
                <a:srgbClr val="434343"/>
              </a:solidFill>
            </a:endParaRPr>
          </a:p>
        </p:txBody>
      </p:sp>
      <p:pic>
        <p:nvPicPr>
          <p:cNvPr id="531" name="Google Shape;531;g3c091b4d14c_0_49"/>
          <p:cNvPicPr preferRelativeResize="0"/>
          <p:nvPr/>
        </p:nvPicPr>
        <p:blipFill>
          <a:blip r:embed="rId3">
            <a:alphaModFix/>
          </a:blip>
          <a:stretch>
            <a:fillRect/>
          </a:stretch>
        </p:blipFill>
        <p:spPr>
          <a:xfrm>
            <a:off x="5538450" y="136363"/>
            <a:ext cx="3239075" cy="4575201"/>
          </a:xfrm>
          <a:prstGeom prst="rect">
            <a:avLst/>
          </a:prstGeom>
          <a:noFill/>
          <a:ln>
            <a:noFill/>
          </a:ln>
        </p:spPr>
      </p:pic>
      <p:pic>
        <p:nvPicPr>
          <p:cNvPr id="532" name="Google Shape;532;g3c091b4d14c_0_49">
            <a:hlinkClick r:id="rId4"/>
          </p:cNvPr>
          <p:cNvPicPr preferRelativeResize="0"/>
          <p:nvPr/>
        </p:nvPicPr>
        <p:blipFill>
          <a:blip r:embed="rId5">
            <a:alphaModFix/>
          </a:blip>
          <a:stretch>
            <a:fillRect/>
          </a:stretch>
        </p:blipFill>
        <p:spPr>
          <a:xfrm>
            <a:off x="1062325" y="1397574"/>
            <a:ext cx="4371500" cy="32023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3b7cced98a8_0_0"/>
          <p:cNvSpPr txBox="1"/>
          <p:nvPr>
            <p:ph type="title"/>
          </p:nvPr>
        </p:nvSpPr>
        <p:spPr>
          <a:xfrm>
            <a:off x="126200" y="146375"/>
            <a:ext cx="77226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Where to find Record Series</a:t>
            </a:r>
            <a:endParaRPr i="1" sz="1400">
              <a:solidFill>
                <a:srgbClr val="434343"/>
              </a:solidFill>
            </a:endParaRPr>
          </a:p>
        </p:txBody>
      </p:sp>
      <p:sp>
        <p:nvSpPr>
          <p:cNvPr id="538" name="Google Shape;538;g3b7cced98a8_0_0"/>
          <p:cNvSpPr txBox="1"/>
          <p:nvPr>
            <p:ph idx="1" type="body"/>
          </p:nvPr>
        </p:nvSpPr>
        <p:spPr>
          <a:xfrm>
            <a:off x="419400" y="1027525"/>
            <a:ext cx="4708500" cy="411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700">
                <a:solidFill>
                  <a:srgbClr val="434343"/>
                </a:solidFill>
              </a:rPr>
              <a:t>Sources</a:t>
            </a:r>
            <a:endParaRPr b="1" sz="1700">
              <a:solidFill>
                <a:srgbClr val="434343"/>
              </a:solidFill>
            </a:endParaRPr>
          </a:p>
          <a:p>
            <a:pPr indent="-336550" lvl="0" marL="914400" rtl="0" algn="l">
              <a:lnSpc>
                <a:spcPct val="115000"/>
              </a:lnSpc>
              <a:spcBef>
                <a:spcPts val="1200"/>
              </a:spcBef>
              <a:spcAft>
                <a:spcPts val="0"/>
              </a:spcAft>
              <a:buClr>
                <a:srgbClr val="434343"/>
              </a:buClr>
              <a:buSzPts val="1700"/>
              <a:buChar char="▷"/>
            </a:pPr>
            <a:r>
              <a:rPr lang="en" sz="1700">
                <a:solidFill>
                  <a:srgbClr val="434343"/>
                </a:solidFill>
              </a:rPr>
              <a:t>DARS website, if you’ve worked with us </a:t>
            </a:r>
            <a:endParaRPr sz="1700">
              <a:solidFill>
                <a:srgbClr val="434343"/>
              </a:solidFill>
            </a:endParaRPr>
          </a:p>
          <a:p>
            <a:pPr indent="-336550" lvl="0" marL="914400" rtl="0" algn="l">
              <a:lnSpc>
                <a:spcPct val="115000"/>
              </a:lnSpc>
              <a:spcBef>
                <a:spcPts val="0"/>
              </a:spcBef>
              <a:spcAft>
                <a:spcPts val="0"/>
              </a:spcAft>
              <a:buClr>
                <a:srgbClr val="434343"/>
              </a:buClr>
              <a:buSzPts val="1700"/>
              <a:buChar char="▷"/>
            </a:pPr>
            <a:r>
              <a:rPr lang="en" sz="1700">
                <a:solidFill>
                  <a:srgbClr val="434343"/>
                </a:solidFill>
              </a:rPr>
              <a:t>Entity-managed inventory</a:t>
            </a:r>
            <a:endParaRPr sz="1700">
              <a:solidFill>
                <a:srgbClr val="434343"/>
              </a:solidFill>
            </a:endParaRPr>
          </a:p>
          <a:p>
            <a:pPr indent="-336550" lvl="0" marL="914400" rtl="0" algn="l">
              <a:lnSpc>
                <a:spcPct val="115000"/>
              </a:lnSpc>
              <a:spcBef>
                <a:spcPts val="0"/>
              </a:spcBef>
              <a:spcAft>
                <a:spcPts val="0"/>
              </a:spcAft>
              <a:buClr>
                <a:srgbClr val="434343"/>
              </a:buClr>
              <a:buSzPts val="1700"/>
              <a:buChar char="▷"/>
            </a:pPr>
            <a:r>
              <a:rPr lang="en" sz="1700">
                <a:solidFill>
                  <a:srgbClr val="434343"/>
                </a:solidFill>
              </a:rPr>
              <a:t>General Retention Schedules </a:t>
            </a:r>
            <a:r>
              <a:rPr i="1" lang="en" sz="1700">
                <a:solidFill>
                  <a:srgbClr val="434343"/>
                </a:solidFill>
              </a:rPr>
              <a:t>(Reflect common record series)</a:t>
            </a:r>
            <a:endParaRPr i="1" sz="1700">
              <a:solidFill>
                <a:srgbClr val="434343"/>
              </a:solidFill>
            </a:endParaRPr>
          </a:p>
          <a:p>
            <a:pPr indent="0" lvl="0" marL="0" rtl="0" algn="l">
              <a:lnSpc>
                <a:spcPct val="115000"/>
              </a:lnSpc>
              <a:spcBef>
                <a:spcPts val="1200"/>
              </a:spcBef>
              <a:spcAft>
                <a:spcPts val="0"/>
              </a:spcAft>
              <a:buNone/>
            </a:pPr>
            <a:r>
              <a:rPr b="1" lang="en" sz="1700">
                <a:solidFill>
                  <a:srgbClr val="434343"/>
                </a:solidFill>
              </a:rPr>
              <a:t>Links</a:t>
            </a:r>
            <a:endParaRPr sz="1700">
              <a:solidFill>
                <a:srgbClr val="434343"/>
              </a:solidFill>
            </a:endParaRPr>
          </a:p>
          <a:p>
            <a:pPr indent="-336550" lvl="0" marL="914400" rtl="0" algn="l">
              <a:lnSpc>
                <a:spcPct val="115000"/>
              </a:lnSpc>
              <a:spcBef>
                <a:spcPts val="1200"/>
              </a:spcBef>
              <a:spcAft>
                <a:spcPts val="0"/>
              </a:spcAft>
              <a:buClr>
                <a:srgbClr val="434343"/>
              </a:buClr>
              <a:buSzPts val="1700"/>
              <a:buChar char="●"/>
            </a:pPr>
            <a:r>
              <a:rPr lang="en" sz="1700">
                <a:solidFill>
                  <a:srgbClr val="434343"/>
                </a:solidFill>
              </a:rPr>
              <a:t>Record Series </a:t>
            </a:r>
            <a:r>
              <a:rPr lang="en" sz="1700" u="sng">
                <a:solidFill>
                  <a:schemeClr val="hlink"/>
                </a:solidFill>
                <a:hlinkClick r:id="rId3"/>
              </a:rPr>
              <a:t>Lookup by Agency</a:t>
            </a:r>
            <a:r>
              <a:rPr lang="en" sz="1700">
                <a:solidFill>
                  <a:srgbClr val="434343"/>
                </a:solidFill>
              </a:rPr>
              <a:t> </a:t>
            </a:r>
            <a:endParaRPr sz="1700">
              <a:solidFill>
                <a:srgbClr val="434343"/>
              </a:solidFill>
            </a:endParaRPr>
          </a:p>
          <a:p>
            <a:pPr indent="-336550" lvl="0" marL="914400" rtl="0" algn="l">
              <a:lnSpc>
                <a:spcPct val="115000"/>
              </a:lnSpc>
              <a:spcBef>
                <a:spcPts val="0"/>
              </a:spcBef>
              <a:spcAft>
                <a:spcPts val="0"/>
              </a:spcAft>
              <a:buClr>
                <a:srgbClr val="434343"/>
              </a:buClr>
              <a:buSzPts val="1700"/>
              <a:buChar char="●"/>
            </a:pPr>
            <a:r>
              <a:rPr lang="en" sz="1700">
                <a:solidFill>
                  <a:srgbClr val="434343"/>
                </a:solidFill>
              </a:rPr>
              <a:t>General </a:t>
            </a:r>
            <a:r>
              <a:rPr lang="en" sz="1700" u="sng">
                <a:solidFill>
                  <a:schemeClr val="hlink"/>
                </a:solidFill>
                <a:hlinkClick r:id="rId4"/>
              </a:rPr>
              <a:t>Retention Schedule Items</a:t>
            </a:r>
            <a:endParaRPr sz="1700">
              <a:solidFill>
                <a:srgbClr val="434343"/>
              </a:solidFill>
            </a:endParaRPr>
          </a:p>
        </p:txBody>
      </p:sp>
      <p:sp>
        <p:nvSpPr>
          <p:cNvPr id="539" name="Google Shape;539;g3b7cced98a8_0_0"/>
          <p:cNvSpPr txBox="1"/>
          <p:nvPr>
            <p:ph idx="1" type="body"/>
          </p:nvPr>
        </p:nvSpPr>
        <p:spPr>
          <a:xfrm>
            <a:off x="5215500" y="1651175"/>
            <a:ext cx="3928500" cy="228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800">
                <a:solidFill>
                  <a:srgbClr val="434343"/>
                </a:solidFill>
              </a:rPr>
              <a:t>Special Rules for Local Government</a:t>
            </a:r>
            <a:endParaRPr b="1" sz="1800">
              <a:solidFill>
                <a:srgbClr val="434343"/>
              </a:solidFill>
            </a:endParaRPr>
          </a:p>
          <a:p>
            <a:pPr indent="-342900" lvl="0" marL="457200" rtl="0" algn="l">
              <a:lnSpc>
                <a:spcPct val="115000"/>
              </a:lnSpc>
              <a:spcBef>
                <a:spcPts val="1200"/>
              </a:spcBef>
              <a:spcAft>
                <a:spcPts val="0"/>
              </a:spcAft>
              <a:buClr>
                <a:srgbClr val="434343"/>
              </a:buClr>
              <a:buSzPts val="1800"/>
              <a:buFont typeface="Montserrat"/>
              <a:buChar char="●"/>
            </a:pPr>
            <a:r>
              <a:rPr lang="en" sz="1800">
                <a:solidFill>
                  <a:srgbClr val="434343"/>
                </a:solidFill>
              </a:rPr>
              <a:t>May adopt RIM ordinances or policies</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rPr>
              <a:t>Must report them to DARS</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Arial"/>
              <a:buChar char="●"/>
            </a:pPr>
            <a:r>
              <a:rPr lang="en" sz="1800" u="sng">
                <a:solidFill>
                  <a:schemeClr val="hlink"/>
                </a:solidFill>
                <a:hlinkClick r:id="rId5"/>
              </a:rPr>
              <a:t>Ordinance/Policy lookup </a:t>
            </a:r>
            <a:endParaRPr sz="1700">
              <a:solidFill>
                <a:srgbClr val="434343"/>
              </a:solidFill>
            </a:endParaRPr>
          </a:p>
        </p:txBody>
      </p:sp>
      <p:sp>
        <p:nvSpPr>
          <p:cNvPr id="540" name="Google Shape;540;g3b7cced98a8_0_0">
            <a:hlinkClick r:id="rId6"/>
          </p:cNvPr>
          <p:cNvSpPr/>
          <p:nvPr/>
        </p:nvSpPr>
        <p:spPr>
          <a:xfrm>
            <a:off x="7305601" y="4227250"/>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63G-2-701</a:t>
            </a:r>
            <a:endParaRPr b="0" i="0" sz="1300" u="none" cap="none" strike="noStrike">
              <a:solidFill>
                <a:srgbClr val="000000"/>
              </a:solidFill>
              <a:latin typeface="Arial"/>
              <a:ea typeface="Arial"/>
              <a:cs typeface="Arial"/>
              <a:sym typeface="Arial"/>
            </a:endParaRPr>
          </a:p>
        </p:txBody>
      </p:sp>
      <p:pic>
        <p:nvPicPr>
          <p:cNvPr id="541" name="Google Shape;541;g3b7cced98a8_0_0"/>
          <p:cNvPicPr preferRelativeResize="0"/>
          <p:nvPr/>
        </p:nvPicPr>
        <p:blipFill>
          <a:blip r:embed="rId7">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3b7cced98a8_0_5"/>
          <p:cNvSpPr txBox="1"/>
          <p:nvPr>
            <p:ph type="title"/>
          </p:nvPr>
        </p:nvSpPr>
        <p:spPr>
          <a:xfrm>
            <a:off x="126200" y="146375"/>
            <a:ext cx="57267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Things to consider</a:t>
            </a:r>
            <a:endParaRPr i="1" sz="1400">
              <a:solidFill>
                <a:srgbClr val="434343"/>
              </a:solidFill>
            </a:endParaRPr>
          </a:p>
        </p:txBody>
      </p:sp>
      <p:sp>
        <p:nvSpPr>
          <p:cNvPr id="547" name="Google Shape;547;g3b7cced98a8_0_5"/>
          <p:cNvSpPr txBox="1"/>
          <p:nvPr>
            <p:ph idx="1" type="body"/>
          </p:nvPr>
        </p:nvSpPr>
        <p:spPr>
          <a:xfrm>
            <a:off x="419400" y="1027525"/>
            <a:ext cx="3522900" cy="297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800">
                <a:solidFill>
                  <a:srgbClr val="434343"/>
                </a:solidFill>
              </a:rPr>
              <a:t>Where are your records?</a:t>
            </a:r>
            <a:endParaRPr b="1" sz="1800">
              <a:solidFill>
                <a:srgbClr val="434343"/>
              </a:solidFill>
            </a:endParaRPr>
          </a:p>
          <a:p>
            <a:pPr indent="-342900" lvl="0" marL="457200" rtl="0" algn="l">
              <a:lnSpc>
                <a:spcPct val="115000"/>
              </a:lnSpc>
              <a:spcBef>
                <a:spcPts val="1200"/>
              </a:spcBef>
              <a:spcAft>
                <a:spcPts val="0"/>
              </a:spcAft>
              <a:buClr>
                <a:srgbClr val="434343"/>
              </a:buClr>
              <a:buSzPts val="1800"/>
              <a:buChar char="●"/>
            </a:pPr>
            <a:r>
              <a:rPr lang="en" sz="1800">
                <a:solidFill>
                  <a:srgbClr val="434343"/>
                </a:solidFill>
              </a:rPr>
              <a:t>HR records </a:t>
            </a:r>
            <a:endParaRPr sz="1800">
              <a:solidFill>
                <a:srgbClr val="434343"/>
              </a:solidFill>
            </a:endParaRPr>
          </a:p>
          <a:p>
            <a:pPr indent="-342900" lvl="0" marL="457200" rtl="0" algn="l">
              <a:lnSpc>
                <a:spcPct val="115000"/>
              </a:lnSpc>
              <a:spcBef>
                <a:spcPts val="0"/>
              </a:spcBef>
              <a:spcAft>
                <a:spcPts val="0"/>
              </a:spcAft>
              <a:buClr>
                <a:srgbClr val="434343"/>
              </a:buClr>
              <a:buSzPts val="1800"/>
              <a:buChar char="●"/>
            </a:pPr>
            <a:r>
              <a:rPr lang="en" sz="1800">
                <a:solidFill>
                  <a:srgbClr val="434343"/>
                </a:solidFill>
              </a:rPr>
              <a:t>Licensing &amp; permitting </a:t>
            </a:r>
            <a:endParaRPr sz="1800">
              <a:solidFill>
                <a:srgbClr val="434343"/>
              </a:solidFill>
            </a:endParaRPr>
          </a:p>
          <a:p>
            <a:pPr indent="-342900" lvl="0" marL="457200" rtl="0" algn="l">
              <a:lnSpc>
                <a:spcPct val="115000"/>
              </a:lnSpc>
              <a:spcBef>
                <a:spcPts val="0"/>
              </a:spcBef>
              <a:spcAft>
                <a:spcPts val="0"/>
              </a:spcAft>
              <a:buClr>
                <a:srgbClr val="434343"/>
              </a:buClr>
              <a:buSzPts val="1800"/>
              <a:buChar char="●"/>
            </a:pPr>
            <a:r>
              <a:rPr lang="en" sz="1800">
                <a:solidFill>
                  <a:srgbClr val="434343"/>
                </a:solidFill>
              </a:rPr>
              <a:t>IT systems </a:t>
            </a:r>
            <a:endParaRPr sz="1800">
              <a:solidFill>
                <a:srgbClr val="434343"/>
              </a:solidFill>
            </a:endParaRPr>
          </a:p>
          <a:p>
            <a:pPr indent="-342900" lvl="0" marL="457200" rtl="0" algn="l">
              <a:lnSpc>
                <a:spcPct val="115000"/>
              </a:lnSpc>
              <a:spcBef>
                <a:spcPts val="0"/>
              </a:spcBef>
              <a:spcAft>
                <a:spcPts val="0"/>
              </a:spcAft>
              <a:buClr>
                <a:srgbClr val="434343"/>
              </a:buClr>
              <a:buSzPts val="1800"/>
              <a:buChar char="●"/>
            </a:pPr>
            <a:r>
              <a:rPr lang="en" sz="1800">
                <a:solidFill>
                  <a:srgbClr val="434343"/>
                </a:solidFill>
              </a:rPr>
              <a:t>Structured vs unstructured data</a:t>
            </a:r>
            <a:endParaRPr sz="1800">
              <a:solidFill>
                <a:srgbClr val="434343"/>
              </a:solidFill>
            </a:endParaRPr>
          </a:p>
          <a:p>
            <a:pPr indent="-342900" lvl="0" marL="457200" rtl="0" algn="l">
              <a:lnSpc>
                <a:spcPct val="115000"/>
              </a:lnSpc>
              <a:spcBef>
                <a:spcPts val="0"/>
              </a:spcBef>
              <a:spcAft>
                <a:spcPts val="0"/>
              </a:spcAft>
              <a:buClr>
                <a:srgbClr val="434343"/>
              </a:buClr>
              <a:buSzPts val="1800"/>
              <a:buChar char="●"/>
            </a:pPr>
            <a:r>
              <a:rPr lang="en" sz="1800">
                <a:solidFill>
                  <a:srgbClr val="434343"/>
                </a:solidFill>
              </a:rPr>
              <a:t>Offsite storage</a:t>
            </a:r>
            <a:endParaRPr sz="1800">
              <a:solidFill>
                <a:srgbClr val="434343"/>
              </a:solidFill>
            </a:endParaRPr>
          </a:p>
        </p:txBody>
      </p:sp>
      <p:sp>
        <p:nvSpPr>
          <p:cNvPr id="548" name="Google Shape;548;g3b7cced98a8_0_5"/>
          <p:cNvSpPr txBox="1"/>
          <p:nvPr/>
        </p:nvSpPr>
        <p:spPr>
          <a:xfrm>
            <a:off x="4102775" y="1027525"/>
            <a:ext cx="4611900" cy="316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800">
                <a:solidFill>
                  <a:srgbClr val="434343"/>
                </a:solidFill>
                <a:latin typeface="Montserrat"/>
                <a:ea typeface="Montserrat"/>
                <a:cs typeface="Montserrat"/>
                <a:sym typeface="Montserrat"/>
              </a:rPr>
              <a:t>What Goes Wrong Most Often</a:t>
            </a:r>
            <a:endParaRPr b="1" sz="1800">
              <a:solidFill>
                <a:srgbClr val="434343"/>
              </a:solidFill>
              <a:latin typeface="Montserrat"/>
              <a:ea typeface="Montserrat"/>
              <a:cs typeface="Montserrat"/>
              <a:sym typeface="Montserrat"/>
            </a:endParaRPr>
          </a:p>
          <a:p>
            <a:pPr indent="-342900" lvl="0" marL="457200" rtl="0" algn="l">
              <a:lnSpc>
                <a:spcPct val="115000"/>
              </a:lnSpc>
              <a:spcBef>
                <a:spcPts val="1200"/>
              </a:spcBef>
              <a:spcAft>
                <a:spcPts val="0"/>
              </a:spcAft>
              <a:buClr>
                <a:srgbClr val="434343"/>
              </a:buClr>
              <a:buSzPts val="1800"/>
              <a:buFont typeface="Montserrat"/>
              <a:buChar char="●"/>
            </a:pPr>
            <a:r>
              <a:rPr lang="en" sz="1800">
                <a:solidFill>
                  <a:srgbClr val="434343"/>
                </a:solidFill>
                <a:latin typeface="Montserrat"/>
                <a:ea typeface="Montserrat"/>
                <a:cs typeface="Montserrat"/>
                <a:sym typeface="Montserrat"/>
              </a:rPr>
              <a:t>Shadow systems</a:t>
            </a:r>
            <a:endParaRPr sz="1800">
              <a:solidFill>
                <a:srgbClr val="434343"/>
              </a:solidFill>
              <a:latin typeface="Montserrat"/>
              <a:ea typeface="Montserrat"/>
              <a:cs typeface="Montserrat"/>
              <a:sym typeface="Montserrat"/>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latin typeface="Montserrat"/>
                <a:ea typeface="Montserrat"/>
                <a:cs typeface="Montserrat"/>
                <a:sym typeface="Montserrat"/>
              </a:rPr>
              <a:t>Untracked spreadsheets &amp; other unstructured data</a:t>
            </a:r>
            <a:endParaRPr sz="1800">
              <a:solidFill>
                <a:srgbClr val="434343"/>
              </a:solidFill>
              <a:latin typeface="Montserrat"/>
              <a:ea typeface="Montserrat"/>
              <a:cs typeface="Montserrat"/>
              <a:sym typeface="Montserrat"/>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latin typeface="Montserrat"/>
                <a:ea typeface="Montserrat"/>
                <a:cs typeface="Montserrat"/>
                <a:sym typeface="Montserrat"/>
              </a:rPr>
              <a:t>Vendor-managed data</a:t>
            </a:r>
            <a:endParaRPr sz="1800">
              <a:solidFill>
                <a:srgbClr val="434343"/>
              </a:solidFill>
              <a:latin typeface="Montserrat"/>
              <a:ea typeface="Montserrat"/>
              <a:cs typeface="Montserrat"/>
              <a:sym typeface="Montserrat"/>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latin typeface="Montserrat"/>
                <a:ea typeface="Montserrat"/>
                <a:cs typeface="Montserrat"/>
                <a:sym typeface="Montserrat"/>
              </a:rPr>
              <a:t>Over-retention</a:t>
            </a:r>
            <a:endParaRPr sz="1800">
              <a:solidFill>
                <a:srgbClr val="434343"/>
              </a:solidFill>
              <a:latin typeface="Montserrat"/>
              <a:ea typeface="Montserrat"/>
              <a:cs typeface="Montserrat"/>
              <a:sym typeface="Montserrat"/>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latin typeface="Montserrat"/>
                <a:ea typeface="Montserrat"/>
                <a:cs typeface="Montserrat"/>
                <a:sym typeface="Montserrat"/>
              </a:rPr>
              <a:t>Decentralized processes &amp; insufficient standardization create inconsistencies</a:t>
            </a:r>
            <a:endParaRPr sz="1800">
              <a:solidFill>
                <a:srgbClr val="434343"/>
              </a:solidFill>
              <a:latin typeface="Montserrat"/>
              <a:ea typeface="Montserrat"/>
              <a:cs typeface="Montserrat"/>
              <a:sym typeface="Montserrat"/>
            </a:endParaRPr>
          </a:p>
        </p:txBody>
      </p:sp>
      <p:pic>
        <p:nvPicPr>
          <p:cNvPr id="549" name="Google Shape;549;g3b7cced98a8_0_5"/>
          <p:cNvPicPr preferRelativeResize="0"/>
          <p:nvPr/>
        </p:nvPicPr>
        <p:blipFill>
          <a:blip r:embed="rId3">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3" name="Shape 553"/>
        <p:cNvGrpSpPr/>
        <p:nvPr/>
      </p:nvGrpSpPr>
      <p:grpSpPr>
        <a:xfrm>
          <a:off x="0" y="0"/>
          <a:ext cx="0" cy="0"/>
          <a:chOff x="0" y="0"/>
          <a:chExt cx="0" cy="0"/>
        </a:xfrm>
      </p:grpSpPr>
      <p:sp>
        <p:nvSpPr>
          <p:cNvPr id="554" name="Google Shape;554;g3c80e9bb223_0_14"/>
          <p:cNvSpPr txBox="1"/>
          <p:nvPr>
            <p:ph type="title"/>
          </p:nvPr>
        </p:nvSpPr>
        <p:spPr>
          <a:xfrm>
            <a:off x="190500" y="235950"/>
            <a:ext cx="3136200" cy="4129200"/>
          </a:xfrm>
          <a:prstGeom prst="rect">
            <a:avLst/>
          </a:prstGeom>
          <a:gradFill>
            <a:gsLst>
              <a:gs pos="0">
                <a:srgbClr val="DCECD5"/>
              </a:gs>
              <a:gs pos="100000">
                <a:srgbClr val="92BC81"/>
              </a:gs>
            </a:gsLst>
            <a:lin ang="5400012" scaled="0"/>
          </a:grad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1600">
                <a:solidFill>
                  <a:srgbClr val="434343"/>
                </a:solidFill>
              </a:rPr>
              <a:t>Getting Started</a:t>
            </a:r>
            <a:r>
              <a:rPr b="1" lang="en" sz="1600">
                <a:solidFill>
                  <a:srgbClr val="434343"/>
                </a:solidFill>
              </a:rPr>
              <a:t> Checklist</a:t>
            </a:r>
            <a:endParaRPr b="1" sz="1600">
              <a:solidFill>
                <a:srgbClr val="434343"/>
              </a:solidFill>
            </a:endParaRPr>
          </a:p>
          <a:p>
            <a:pPr indent="-330200" lvl="0" marL="457200" rtl="0" algn="l">
              <a:lnSpc>
                <a:spcPct val="115000"/>
              </a:lnSpc>
              <a:spcBef>
                <a:spcPts val="1200"/>
              </a:spcBef>
              <a:spcAft>
                <a:spcPts val="0"/>
              </a:spcAft>
              <a:buClr>
                <a:srgbClr val="434343"/>
              </a:buClr>
              <a:buSzPts val="1600"/>
              <a:buFont typeface="Montserrat"/>
              <a:buChar char="●"/>
            </a:pPr>
            <a:r>
              <a:rPr lang="en" sz="1600">
                <a:solidFill>
                  <a:srgbClr val="434343"/>
                </a:solidFill>
              </a:rPr>
              <a:t>Identify who is responsible</a:t>
            </a:r>
            <a:endParaRPr sz="1600">
              <a:solidFill>
                <a:srgbClr val="434343"/>
              </a:solidFill>
            </a:endParaRPr>
          </a:p>
          <a:p>
            <a:pPr indent="-330200" lvl="1" marL="914400" rtl="0" algn="l">
              <a:lnSpc>
                <a:spcPct val="115000"/>
              </a:lnSpc>
              <a:spcBef>
                <a:spcPts val="0"/>
              </a:spcBef>
              <a:spcAft>
                <a:spcPts val="0"/>
              </a:spcAft>
              <a:buClr>
                <a:srgbClr val="434343"/>
              </a:buClr>
              <a:buSzPts val="1600"/>
              <a:buFont typeface="Montserrat"/>
              <a:buAutoNum type="alphaLcPeriod"/>
            </a:pPr>
            <a:r>
              <a:rPr lang="en" sz="1600">
                <a:solidFill>
                  <a:srgbClr val="434343"/>
                </a:solidFill>
                <a:latin typeface="Montserrat"/>
                <a:ea typeface="Montserrat"/>
                <a:cs typeface="Montserrat"/>
                <a:sym typeface="Montserrat"/>
              </a:rPr>
              <a:t>Report AROs and CAOs to DARS</a:t>
            </a:r>
            <a:endParaRPr sz="1600">
              <a:solidFill>
                <a:srgbClr val="434343"/>
              </a:solidFill>
              <a:latin typeface="Montserrat"/>
              <a:ea typeface="Montserrat"/>
              <a:cs typeface="Montserrat"/>
              <a:sym typeface="Montserrat"/>
            </a:endParaRPr>
          </a:p>
          <a:p>
            <a:pPr indent="-330200" lvl="0" marL="457200" rtl="0" algn="l">
              <a:lnSpc>
                <a:spcPct val="115000"/>
              </a:lnSpc>
              <a:spcBef>
                <a:spcPts val="0"/>
              </a:spcBef>
              <a:spcAft>
                <a:spcPts val="0"/>
              </a:spcAft>
              <a:buClr>
                <a:srgbClr val="434343"/>
              </a:buClr>
              <a:buSzPts val="1600"/>
              <a:buFont typeface="Montserrat"/>
              <a:buChar char="●"/>
            </a:pPr>
            <a:r>
              <a:rPr lang="en" sz="1600">
                <a:solidFill>
                  <a:srgbClr val="434343"/>
                </a:solidFill>
              </a:rPr>
              <a:t>Record series inventory complete</a:t>
            </a:r>
            <a:endParaRPr sz="1600">
              <a:solidFill>
                <a:srgbClr val="434343"/>
              </a:solidFill>
            </a:endParaRPr>
          </a:p>
          <a:p>
            <a:pPr indent="-330200" lvl="0" marL="457200" rtl="0" algn="l">
              <a:lnSpc>
                <a:spcPct val="115000"/>
              </a:lnSpc>
              <a:spcBef>
                <a:spcPts val="0"/>
              </a:spcBef>
              <a:spcAft>
                <a:spcPts val="0"/>
              </a:spcAft>
              <a:buClr>
                <a:srgbClr val="434343"/>
              </a:buClr>
              <a:buSzPts val="1600"/>
              <a:buFont typeface="Montserrat"/>
              <a:buChar char="●"/>
            </a:pPr>
            <a:r>
              <a:rPr lang="en" sz="1600">
                <a:solidFill>
                  <a:srgbClr val="434343"/>
                </a:solidFill>
              </a:rPr>
              <a:t>Purpose statements documented</a:t>
            </a:r>
            <a:endParaRPr sz="1600">
              <a:solidFill>
                <a:srgbClr val="434343"/>
              </a:solidFill>
            </a:endParaRPr>
          </a:p>
          <a:p>
            <a:pPr indent="-330200" lvl="0" marL="457200" rtl="0" algn="l">
              <a:lnSpc>
                <a:spcPct val="115000"/>
              </a:lnSpc>
              <a:spcBef>
                <a:spcPts val="0"/>
              </a:spcBef>
              <a:spcAft>
                <a:spcPts val="0"/>
              </a:spcAft>
              <a:buClr>
                <a:srgbClr val="434343"/>
              </a:buClr>
              <a:buSzPts val="1600"/>
              <a:buFont typeface="Montserrat"/>
              <a:buChar char="●"/>
            </a:pPr>
            <a:r>
              <a:rPr lang="en" sz="1600">
                <a:solidFill>
                  <a:srgbClr val="434343"/>
                </a:solidFill>
              </a:rPr>
              <a:t>Retention schedules approved</a:t>
            </a:r>
            <a:endParaRPr sz="1600">
              <a:solidFill>
                <a:srgbClr val="434343"/>
              </a:solidFill>
            </a:endParaRPr>
          </a:p>
          <a:p>
            <a:pPr indent="-330200" lvl="0" marL="457200" rtl="0" algn="l">
              <a:lnSpc>
                <a:spcPct val="115000"/>
              </a:lnSpc>
              <a:spcBef>
                <a:spcPts val="0"/>
              </a:spcBef>
              <a:spcAft>
                <a:spcPts val="0"/>
              </a:spcAft>
              <a:buClr>
                <a:srgbClr val="434343"/>
              </a:buClr>
              <a:buSzPts val="1600"/>
              <a:buFont typeface="Montserrat"/>
              <a:buChar char="●"/>
            </a:pPr>
            <a:r>
              <a:rPr lang="en" sz="1600">
                <a:solidFill>
                  <a:srgbClr val="434343"/>
                </a:solidFill>
              </a:rPr>
              <a:t>Classifications defensible</a:t>
            </a:r>
            <a:endParaRPr sz="1600"/>
          </a:p>
        </p:txBody>
      </p:sp>
      <p:sp>
        <p:nvSpPr>
          <p:cNvPr id="555" name="Google Shape;555;g3c80e9bb223_0_14"/>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pic>
        <p:nvPicPr>
          <p:cNvPr id="556" name="Google Shape;556;g3c80e9bb223_0_14"/>
          <p:cNvPicPr preferRelativeResize="0"/>
          <p:nvPr/>
        </p:nvPicPr>
        <p:blipFill>
          <a:blip r:embed="rId4">
            <a:alphaModFix/>
          </a:blip>
          <a:stretch>
            <a:fillRect/>
          </a:stretch>
        </p:blipFill>
        <p:spPr>
          <a:xfrm>
            <a:off x="190500" y="4531425"/>
            <a:ext cx="1476800" cy="425350"/>
          </a:xfrm>
          <a:prstGeom prst="rect">
            <a:avLst/>
          </a:prstGeom>
          <a:noFill/>
          <a:ln>
            <a:noFill/>
          </a:ln>
        </p:spPr>
      </p:pic>
      <p:pic>
        <p:nvPicPr>
          <p:cNvPr id="557" name="Google Shape;557;g3c80e9bb223_0_14"/>
          <p:cNvPicPr preferRelativeResize="0"/>
          <p:nvPr/>
        </p:nvPicPr>
        <p:blipFill>
          <a:blip r:embed="rId5">
            <a:alphaModFix/>
          </a:blip>
          <a:stretch>
            <a:fillRect/>
          </a:stretch>
        </p:blipFill>
        <p:spPr>
          <a:xfrm>
            <a:off x="7305600" y="235950"/>
            <a:ext cx="1661400" cy="1661400"/>
          </a:xfrm>
          <a:prstGeom prst="decagon">
            <a:avLst>
              <a:gd fmla="val 105146" name="vf"/>
            </a:avLst>
          </a:prstGeom>
          <a:noFill/>
          <a:ln>
            <a:noFill/>
          </a:ln>
        </p:spPr>
      </p:pic>
      <p:sp>
        <p:nvSpPr>
          <p:cNvPr id="558" name="Google Shape;558;g3c80e9bb223_0_14"/>
          <p:cNvSpPr txBox="1"/>
          <p:nvPr/>
        </p:nvSpPr>
        <p:spPr>
          <a:xfrm>
            <a:off x="3459575" y="2618438"/>
            <a:ext cx="3000000" cy="2284200"/>
          </a:xfrm>
          <a:prstGeom prst="rect">
            <a:avLst/>
          </a:prstGeom>
          <a:gradFill>
            <a:gsLst>
              <a:gs pos="0">
                <a:srgbClr val="FFF6DB"/>
              </a:gs>
              <a:gs pos="100000">
                <a:srgbClr val="FAD15C"/>
              </a:gs>
            </a:gsLst>
            <a:lin ang="5400012" scaled="0"/>
          </a:grad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a:solidFill>
                  <a:srgbClr val="434343"/>
                </a:solidFill>
                <a:latin typeface="Montserrat"/>
                <a:ea typeface="Montserrat"/>
                <a:cs typeface="Montserrat"/>
                <a:sym typeface="Montserrat"/>
              </a:rPr>
              <a:t>Next Steps</a:t>
            </a:r>
            <a:endParaRPr b="1" sz="1600">
              <a:solidFill>
                <a:srgbClr val="434343"/>
              </a:solidFill>
              <a:latin typeface="Montserrat"/>
              <a:ea typeface="Montserrat"/>
              <a:cs typeface="Montserrat"/>
              <a:sym typeface="Montserrat"/>
            </a:endParaRPr>
          </a:p>
          <a:p>
            <a:pPr indent="-330200" lvl="0" marL="457200" rtl="0" algn="l">
              <a:lnSpc>
                <a:spcPct val="115000"/>
              </a:lnSpc>
              <a:spcBef>
                <a:spcPts val="1200"/>
              </a:spcBef>
              <a:spcAft>
                <a:spcPts val="0"/>
              </a:spcAft>
              <a:buClr>
                <a:srgbClr val="434343"/>
              </a:buClr>
              <a:buSzPts val="1600"/>
              <a:buFont typeface="Montserrat"/>
              <a:buChar char="●"/>
            </a:pPr>
            <a:r>
              <a:rPr lang="en" sz="1600">
                <a:solidFill>
                  <a:srgbClr val="434343"/>
                </a:solidFill>
                <a:latin typeface="Montserrat"/>
                <a:ea typeface="Montserrat"/>
                <a:cs typeface="Montserrat"/>
                <a:sym typeface="Montserrat"/>
              </a:rPr>
              <a:t>Review high-risk record series</a:t>
            </a:r>
            <a:endParaRPr sz="1600">
              <a:solidFill>
                <a:srgbClr val="434343"/>
              </a:solidFill>
              <a:latin typeface="Montserrat"/>
              <a:ea typeface="Montserrat"/>
              <a:cs typeface="Montserrat"/>
              <a:sym typeface="Montserrat"/>
            </a:endParaRPr>
          </a:p>
          <a:p>
            <a:pPr indent="-330200" lvl="0" marL="457200" rtl="0" algn="l">
              <a:lnSpc>
                <a:spcPct val="115000"/>
              </a:lnSpc>
              <a:spcBef>
                <a:spcPts val="0"/>
              </a:spcBef>
              <a:spcAft>
                <a:spcPts val="0"/>
              </a:spcAft>
              <a:buClr>
                <a:srgbClr val="434343"/>
              </a:buClr>
              <a:buSzPts val="1600"/>
              <a:buFont typeface="Montserrat"/>
              <a:buChar char="●"/>
            </a:pPr>
            <a:r>
              <a:rPr lang="en" sz="1600">
                <a:solidFill>
                  <a:srgbClr val="434343"/>
                </a:solidFill>
                <a:latin typeface="Montserrat"/>
                <a:ea typeface="Montserrat"/>
                <a:cs typeface="Montserrat"/>
                <a:sym typeface="Montserrat"/>
              </a:rPr>
              <a:t>Validate retention and purpose</a:t>
            </a:r>
            <a:endParaRPr sz="1600">
              <a:solidFill>
                <a:srgbClr val="434343"/>
              </a:solidFill>
              <a:latin typeface="Montserrat"/>
              <a:ea typeface="Montserrat"/>
              <a:cs typeface="Montserrat"/>
              <a:sym typeface="Montserrat"/>
            </a:endParaRPr>
          </a:p>
          <a:p>
            <a:pPr indent="-330200" lvl="0" marL="457200" rtl="0" algn="l">
              <a:lnSpc>
                <a:spcPct val="115000"/>
              </a:lnSpc>
              <a:spcBef>
                <a:spcPts val="0"/>
              </a:spcBef>
              <a:spcAft>
                <a:spcPts val="0"/>
              </a:spcAft>
              <a:buClr>
                <a:srgbClr val="434343"/>
              </a:buClr>
              <a:buSzPts val="1600"/>
              <a:buFont typeface="Montserrat"/>
              <a:buChar char="●"/>
            </a:pPr>
            <a:r>
              <a:rPr lang="en" sz="1600">
                <a:solidFill>
                  <a:srgbClr val="434343"/>
                </a:solidFill>
                <a:latin typeface="Montserrat"/>
                <a:ea typeface="Montserrat"/>
                <a:cs typeface="Montserrat"/>
                <a:sym typeface="Montserrat"/>
              </a:rPr>
              <a:t>Engage Archives or ODP early</a:t>
            </a:r>
            <a:endParaRPr sz="1600">
              <a:solidFill>
                <a:srgbClr val="434343"/>
              </a:solidFill>
              <a:latin typeface="Montserrat"/>
              <a:ea typeface="Montserrat"/>
              <a:cs typeface="Montserrat"/>
              <a:sym typeface="Montserrat"/>
            </a:endParaRPr>
          </a:p>
        </p:txBody>
      </p:sp>
      <p:sp>
        <p:nvSpPr>
          <p:cNvPr id="559" name="Google Shape;559;g3c80e9bb223_0_14">
            <a:hlinkClick r:id="rId6"/>
          </p:cNvPr>
          <p:cNvSpPr/>
          <p:nvPr/>
        </p:nvSpPr>
        <p:spPr>
          <a:xfrm>
            <a:off x="7305601" y="4227250"/>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63A-12-103</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3c76615ce4d_0_2"/>
          <p:cNvSpPr txBox="1"/>
          <p:nvPr>
            <p:ph type="title"/>
          </p:nvPr>
        </p:nvSpPr>
        <p:spPr>
          <a:xfrm>
            <a:off x="893700" y="358388"/>
            <a:ext cx="64626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3200"/>
              <a:buFont typeface="Arial"/>
              <a:buNone/>
            </a:pPr>
            <a:r>
              <a:rPr b="1" lang="en">
                <a:solidFill>
                  <a:srgbClr val="434343"/>
                </a:solidFill>
              </a:rPr>
              <a:t>Help &amp; Support</a:t>
            </a:r>
            <a:endParaRPr i="1" sz="1400">
              <a:solidFill>
                <a:srgbClr val="434343"/>
              </a:solidFill>
            </a:endParaRPr>
          </a:p>
          <a:p>
            <a:pPr indent="0" lvl="0" marL="0" rtl="0" algn="l">
              <a:spcBef>
                <a:spcPts val="0"/>
              </a:spcBef>
              <a:spcAft>
                <a:spcPts val="0"/>
              </a:spcAft>
              <a:buNone/>
            </a:pPr>
            <a:r>
              <a:t/>
            </a:r>
            <a:endParaRPr/>
          </a:p>
        </p:txBody>
      </p:sp>
      <p:sp>
        <p:nvSpPr>
          <p:cNvPr id="565" name="Google Shape;565;g3c76615ce4d_0_2"/>
          <p:cNvSpPr txBox="1"/>
          <p:nvPr>
            <p:ph idx="1" type="body"/>
          </p:nvPr>
        </p:nvSpPr>
        <p:spPr>
          <a:xfrm>
            <a:off x="1049700" y="815250"/>
            <a:ext cx="3576000" cy="17739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Clr>
                <a:srgbClr val="434343"/>
              </a:buClr>
              <a:buSzPts val="1800"/>
              <a:buFont typeface="Montserrat"/>
              <a:buChar char="●"/>
            </a:pPr>
            <a:r>
              <a:rPr lang="en" sz="1800">
                <a:solidFill>
                  <a:srgbClr val="434343"/>
                </a:solidFill>
              </a:rPr>
              <a:t>DARS, aka</a:t>
            </a:r>
            <a:r>
              <a:rPr lang="en" sz="1800">
                <a:solidFill>
                  <a:srgbClr val="434343"/>
                </a:solidFill>
              </a:rPr>
              <a:t> State Archives</a:t>
            </a:r>
            <a:endParaRPr sz="1800">
              <a:solidFill>
                <a:srgbClr val="434343"/>
              </a:solidFill>
            </a:endParaRPr>
          </a:p>
          <a:p>
            <a:pPr indent="-342900" lvl="0" marL="457200" rtl="0" algn="l">
              <a:lnSpc>
                <a:spcPct val="115000"/>
              </a:lnSpc>
              <a:spcBef>
                <a:spcPts val="0"/>
              </a:spcBef>
              <a:spcAft>
                <a:spcPts val="0"/>
              </a:spcAft>
              <a:buClr>
                <a:srgbClr val="000000"/>
              </a:buClr>
              <a:buSzPts val="1800"/>
              <a:buFont typeface="Montserrat"/>
              <a:buChar char="●"/>
            </a:pPr>
            <a:r>
              <a:rPr lang="en" sz="1800">
                <a:solidFill>
                  <a:srgbClr val="434343"/>
                </a:solidFill>
              </a:rPr>
              <a:t>Assigned</a:t>
            </a:r>
            <a:r>
              <a:rPr lang="en" sz="1800">
                <a:solidFill>
                  <a:srgbClr val="000000"/>
                </a:solidFill>
              </a:rPr>
              <a:t> </a:t>
            </a:r>
            <a:r>
              <a:rPr lang="en" sz="1800" u="sng">
                <a:solidFill>
                  <a:schemeClr val="dk2"/>
                </a:solidFill>
                <a:hlinkClick r:id="rId3">
                  <a:extLst>
                    <a:ext uri="{A12FA001-AC4F-418D-AE19-62706E023703}">
                      <ahyp:hlinkClr val="tx"/>
                    </a:ext>
                  </a:extLst>
                </a:hlinkClick>
              </a:rPr>
              <a:t>RIM Specialist</a:t>
            </a:r>
            <a:endParaRPr sz="1800">
              <a:solidFill>
                <a:srgbClr val="000000"/>
              </a:solidFill>
            </a:endParaRPr>
          </a:p>
          <a:p>
            <a:pPr indent="-342900" lvl="0" marL="457200" rtl="0" algn="l">
              <a:lnSpc>
                <a:spcPct val="115000"/>
              </a:lnSpc>
              <a:spcBef>
                <a:spcPts val="0"/>
              </a:spcBef>
              <a:spcAft>
                <a:spcPts val="0"/>
              </a:spcAft>
              <a:buClr>
                <a:srgbClr val="000000"/>
              </a:buClr>
              <a:buSzPts val="1800"/>
              <a:buFont typeface="Montserrat"/>
              <a:buChar char="●"/>
            </a:pPr>
            <a:r>
              <a:rPr lang="en" sz="1800" u="sng">
                <a:solidFill>
                  <a:schemeClr val="dk2"/>
                </a:solidFill>
                <a:hlinkClick r:id="rId4">
                  <a:extLst>
                    <a:ext uri="{A12FA001-AC4F-418D-AE19-62706E023703}">
                      <ahyp:hlinkClr val="tx"/>
                    </a:ext>
                  </a:extLst>
                </a:hlinkClick>
              </a:rPr>
              <a:t>ODP Website</a:t>
            </a:r>
            <a:r>
              <a:rPr lang="en" sz="1800">
                <a:solidFill>
                  <a:srgbClr val="000000"/>
                </a:solidFill>
              </a:rPr>
              <a:t> </a:t>
            </a:r>
            <a:endParaRPr sz="1800">
              <a:solidFill>
                <a:srgbClr val="000000"/>
              </a:solidFill>
            </a:endParaRPr>
          </a:p>
          <a:p>
            <a:pPr indent="-342900" lvl="0" marL="457200" rtl="0" algn="l">
              <a:lnSpc>
                <a:spcPct val="115000"/>
              </a:lnSpc>
              <a:spcBef>
                <a:spcPts val="0"/>
              </a:spcBef>
              <a:spcAft>
                <a:spcPts val="0"/>
              </a:spcAft>
              <a:buClr>
                <a:srgbClr val="434343"/>
              </a:buClr>
              <a:buSzPts val="1800"/>
              <a:buFont typeface="Montserrat"/>
              <a:buChar char="●"/>
            </a:pPr>
            <a:r>
              <a:rPr lang="en" sz="1800">
                <a:solidFill>
                  <a:srgbClr val="434343"/>
                </a:solidFill>
              </a:rPr>
              <a:t>Strategic Privacy Plan Guides </a:t>
            </a:r>
            <a:endParaRPr/>
          </a:p>
        </p:txBody>
      </p:sp>
      <p:sp>
        <p:nvSpPr>
          <p:cNvPr id="566" name="Google Shape;566;g3c76615ce4d_0_2"/>
          <p:cNvSpPr txBox="1"/>
          <p:nvPr>
            <p:ph idx="2" type="body"/>
          </p:nvPr>
        </p:nvSpPr>
        <p:spPr>
          <a:xfrm>
            <a:off x="4721100" y="815250"/>
            <a:ext cx="3576000" cy="17214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Clr>
                <a:srgbClr val="434343"/>
              </a:buClr>
              <a:buSzPts val="1800"/>
              <a:buFont typeface="Montserrat"/>
              <a:buChar char="●"/>
            </a:pPr>
            <a:r>
              <a:rPr lang="en" sz="1800">
                <a:solidFill>
                  <a:srgbClr val="434343"/>
                </a:solidFill>
              </a:rPr>
              <a:t>Retention Schedules</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Arial"/>
              <a:buChar char="●"/>
            </a:pPr>
            <a:r>
              <a:rPr lang="en" sz="1800">
                <a:solidFill>
                  <a:srgbClr val="434343"/>
                </a:solidFill>
              </a:rPr>
              <a:t>Inventory Template</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Arial"/>
              <a:buChar char="●"/>
            </a:pPr>
            <a:r>
              <a:rPr lang="en" sz="1800" u="sng">
                <a:solidFill>
                  <a:schemeClr val="hlink"/>
                </a:solidFill>
                <a:hlinkClick r:id="rId5"/>
              </a:rPr>
              <a:t>RIM 101</a:t>
            </a:r>
            <a:r>
              <a:rPr lang="en" sz="1800">
                <a:solidFill>
                  <a:srgbClr val="434343"/>
                </a:solidFill>
              </a:rPr>
              <a:t> recorded training</a:t>
            </a:r>
            <a:endParaRPr sz="1800">
              <a:solidFill>
                <a:srgbClr val="434343"/>
              </a:solidFill>
            </a:endParaRPr>
          </a:p>
          <a:p>
            <a:pPr indent="-342900" lvl="0" marL="457200" rtl="0" algn="l">
              <a:lnSpc>
                <a:spcPct val="115000"/>
              </a:lnSpc>
              <a:spcBef>
                <a:spcPts val="0"/>
              </a:spcBef>
              <a:spcAft>
                <a:spcPts val="0"/>
              </a:spcAft>
              <a:buClr>
                <a:srgbClr val="434343"/>
              </a:buClr>
              <a:buSzPts val="1800"/>
              <a:buFont typeface="Arial"/>
              <a:buChar char="●"/>
            </a:pPr>
            <a:r>
              <a:rPr lang="en" sz="1800" u="sng">
                <a:solidFill>
                  <a:schemeClr val="hlink"/>
                </a:solidFill>
                <a:hlinkClick r:id="rId6"/>
              </a:rPr>
              <a:t>GRAMA 101</a:t>
            </a:r>
            <a:r>
              <a:rPr lang="en" sz="1800">
                <a:solidFill>
                  <a:srgbClr val="434343"/>
                </a:solidFill>
              </a:rPr>
              <a:t> recorded training</a:t>
            </a:r>
            <a:endParaRPr sz="1800">
              <a:solidFill>
                <a:srgbClr val="434343"/>
              </a:solidFill>
            </a:endParaRPr>
          </a:p>
        </p:txBody>
      </p:sp>
      <p:pic>
        <p:nvPicPr>
          <p:cNvPr id="567" name="Google Shape;567;g3c76615ce4d_0_2"/>
          <p:cNvPicPr preferRelativeResize="0"/>
          <p:nvPr/>
        </p:nvPicPr>
        <p:blipFill>
          <a:blip r:embed="rId7">
            <a:alphaModFix/>
          </a:blip>
          <a:stretch>
            <a:fillRect/>
          </a:stretch>
        </p:blipFill>
        <p:spPr>
          <a:xfrm>
            <a:off x="1340700" y="2641769"/>
            <a:ext cx="6878350" cy="2196381"/>
          </a:xfrm>
          <a:prstGeom prst="rect">
            <a:avLst/>
          </a:prstGeom>
          <a:noFill/>
          <a:ln>
            <a:noFill/>
          </a:ln>
        </p:spPr>
      </p:pic>
      <p:pic>
        <p:nvPicPr>
          <p:cNvPr id="568" name="Google Shape;568;g3c76615ce4d_0_2"/>
          <p:cNvPicPr preferRelativeResize="0"/>
          <p:nvPr/>
        </p:nvPicPr>
        <p:blipFill>
          <a:blip r:embed="rId8">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3d0a5f08ad5_1_5"/>
          <p:cNvSpPr txBox="1"/>
          <p:nvPr/>
        </p:nvSpPr>
        <p:spPr>
          <a:xfrm>
            <a:off x="2171975" y="4179425"/>
            <a:ext cx="49548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 sz="1600">
                <a:solidFill>
                  <a:srgbClr val="434343"/>
                </a:solidFill>
                <a:latin typeface="Montserrat"/>
                <a:ea typeface="Montserrat"/>
                <a:cs typeface="Montserrat"/>
                <a:sym typeface="Montserrat"/>
              </a:rPr>
              <a:t>DARS: </a:t>
            </a:r>
            <a:r>
              <a:rPr lang="en" sz="1600" u="sng">
                <a:solidFill>
                  <a:schemeClr val="hlink"/>
                </a:solidFill>
                <a:latin typeface="Montserrat"/>
                <a:ea typeface="Montserrat"/>
                <a:cs typeface="Montserrat"/>
                <a:sym typeface="Montserrat"/>
                <a:hlinkClick r:id="rId3"/>
              </a:rPr>
              <a:t>recordsmanagement@utah.gov</a:t>
            </a:r>
            <a:endParaRPr sz="1600">
              <a:solidFill>
                <a:srgbClr val="434343"/>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lang="en" sz="1600">
                <a:solidFill>
                  <a:srgbClr val="434343"/>
                </a:solidFill>
                <a:latin typeface="Montserrat"/>
                <a:ea typeface="Montserrat"/>
                <a:cs typeface="Montserrat"/>
                <a:sym typeface="Montserrat"/>
              </a:rPr>
              <a:t>ODP:</a:t>
            </a:r>
            <a:r>
              <a:rPr b="0" i="0" lang="en" sz="1600" u="none" cap="none" strike="noStrike">
                <a:solidFill>
                  <a:srgbClr val="434343"/>
                </a:solidFill>
                <a:latin typeface="Montserrat"/>
                <a:ea typeface="Montserrat"/>
                <a:cs typeface="Montserrat"/>
                <a:sym typeface="Montserrat"/>
              </a:rPr>
              <a:t> </a:t>
            </a:r>
            <a:r>
              <a:rPr b="0" i="0" lang="en" sz="1600" u="sng" cap="none" strike="noStrike">
                <a:solidFill>
                  <a:schemeClr val="dk2"/>
                </a:solidFill>
                <a:latin typeface="Montserrat"/>
                <a:ea typeface="Montserrat"/>
                <a:cs typeface="Montserrat"/>
                <a:sym typeface="Montserrat"/>
                <a:hlinkClick r:id="rId4">
                  <a:extLst>
                    <a:ext uri="{A12FA001-AC4F-418D-AE19-62706E023703}">
                      <ahyp:hlinkClr val="tx"/>
                    </a:ext>
                  </a:extLst>
                </a:hlinkClick>
              </a:rPr>
              <a:t>officeofdataprivacy@utah.gov</a:t>
            </a:r>
            <a:endParaRPr b="0" i="0" sz="1600" u="none" cap="none" strike="noStrike">
              <a:solidFill>
                <a:schemeClr val="dk2"/>
              </a:solidFill>
              <a:latin typeface="Montserrat"/>
              <a:ea typeface="Montserrat"/>
              <a:cs typeface="Montserrat"/>
              <a:sym typeface="Montserrat"/>
            </a:endParaRPr>
          </a:p>
        </p:txBody>
      </p:sp>
      <p:pic>
        <p:nvPicPr>
          <p:cNvPr id="574" name="Google Shape;574;g3d0a5f08ad5_1_5"/>
          <p:cNvPicPr preferRelativeResize="0"/>
          <p:nvPr/>
        </p:nvPicPr>
        <p:blipFill>
          <a:blip r:embed="rId5">
            <a:alphaModFix/>
          </a:blip>
          <a:stretch>
            <a:fillRect/>
          </a:stretch>
        </p:blipFill>
        <p:spPr>
          <a:xfrm>
            <a:off x="7785325" y="152400"/>
            <a:ext cx="1206300" cy="1206300"/>
          </a:xfrm>
          <a:prstGeom prst="ellipse">
            <a:avLst/>
          </a:prstGeom>
          <a:noFill/>
          <a:ln>
            <a:noFill/>
          </a:ln>
        </p:spPr>
      </p:pic>
      <p:pic>
        <p:nvPicPr>
          <p:cNvPr id="575" name="Google Shape;575;g3d0a5f08ad5_1_5"/>
          <p:cNvPicPr preferRelativeResize="0"/>
          <p:nvPr/>
        </p:nvPicPr>
        <p:blipFill>
          <a:blip r:embed="rId6">
            <a:alphaModFix/>
          </a:blip>
          <a:stretch>
            <a:fillRect/>
          </a:stretch>
        </p:blipFill>
        <p:spPr>
          <a:xfrm>
            <a:off x="2185988" y="1985725"/>
            <a:ext cx="4772025" cy="933450"/>
          </a:xfrm>
          <a:prstGeom prst="rect">
            <a:avLst/>
          </a:prstGeom>
          <a:noFill/>
          <a:ln>
            <a:noFill/>
          </a:ln>
        </p:spPr>
      </p:pic>
      <p:pic>
        <p:nvPicPr>
          <p:cNvPr id="576" name="Google Shape;576;g3d0a5f08ad5_1_5"/>
          <p:cNvPicPr preferRelativeResize="0"/>
          <p:nvPr/>
        </p:nvPicPr>
        <p:blipFill>
          <a:blip r:embed="rId6">
            <a:alphaModFix/>
          </a:blip>
          <a:stretch>
            <a:fillRect/>
          </a:stretch>
        </p:blipFill>
        <p:spPr>
          <a:xfrm>
            <a:off x="2263350" y="288825"/>
            <a:ext cx="4772025" cy="1468125"/>
          </a:xfrm>
          <a:prstGeom prst="rect">
            <a:avLst/>
          </a:prstGeom>
          <a:noFill/>
          <a:ln>
            <a:noFill/>
          </a:ln>
        </p:spPr>
      </p:pic>
      <p:sp>
        <p:nvSpPr>
          <p:cNvPr id="577" name="Google Shape;577;g3d0a5f08ad5_1_5"/>
          <p:cNvSpPr txBox="1"/>
          <p:nvPr>
            <p:ph idx="4294967295" type="body"/>
          </p:nvPr>
        </p:nvSpPr>
        <p:spPr>
          <a:xfrm>
            <a:off x="216325" y="152400"/>
            <a:ext cx="5283600" cy="93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4000">
                <a:solidFill>
                  <a:schemeClr val="lt1"/>
                </a:solidFill>
              </a:rPr>
              <a:t>Stay Connected</a:t>
            </a:r>
            <a:endParaRPr b="1" sz="4000">
              <a:solidFill>
                <a:schemeClr val="lt1"/>
              </a:solidFill>
            </a:endParaRPr>
          </a:p>
        </p:txBody>
      </p:sp>
      <p:sp>
        <p:nvSpPr>
          <p:cNvPr id="578" name="Google Shape;578;g3d0a5f08ad5_1_5"/>
          <p:cNvSpPr txBox="1"/>
          <p:nvPr>
            <p:ph idx="4294967295" type="body"/>
          </p:nvPr>
        </p:nvSpPr>
        <p:spPr>
          <a:xfrm>
            <a:off x="618600" y="1391700"/>
            <a:ext cx="7906800" cy="236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800">
                <a:solidFill>
                  <a:schemeClr val="lt1"/>
                </a:solidFill>
              </a:rPr>
              <a:t>Join the Utah Office of Data Privacy Mailing List</a:t>
            </a:r>
            <a:endParaRPr b="1" sz="1800">
              <a:solidFill>
                <a:schemeClr val="lt1"/>
              </a:solidFill>
            </a:endParaRPr>
          </a:p>
          <a:p>
            <a:pPr indent="0" lvl="0" marL="0" rtl="0" algn="l">
              <a:lnSpc>
                <a:spcPct val="115000"/>
              </a:lnSpc>
              <a:spcBef>
                <a:spcPts val="1200"/>
              </a:spcBef>
              <a:spcAft>
                <a:spcPts val="0"/>
              </a:spcAft>
              <a:buNone/>
            </a:pPr>
            <a:r>
              <a:rPr lang="en" sz="1500">
                <a:solidFill>
                  <a:schemeClr val="lt1"/>
                </a:solidFill>
              </a:rPr>
              <a:t>Receive updates, resources, and upcoming training opportunities.</a:t>
            </a:r>
            <a:endParaRPr sz="1500">
              <a:solidFill>
                <a:schemeClr val="lt1"/>
              </a:solidFill>
            </a:endParaRPr>
          </a:p>
          <a:p>
            <a:pPr indent="0" lvl="0" marL="0" rtl="0" algn="l">
              <a:lnSpc>
                <a:spcPct val="115000"/>
              </a:lnSpc>
              <a:spcBef>
                <a:spcPts val="1200"/>
              </a:spcBef>
              <a:spcAft>
                <a:spcPts val="0"/>
              </a:spcAft>
              <a:buNone/>
            </a:pPr>
            <a:r>
              <a:t/>
            </a:r>
            <a:endParaRPr b="1" sz="1000">
              <a:solidFill>
                <a:schemeClr val="lt1"/>
              </a:solidFill>
            </a:endParaRPr>
          </a:p>
          <a:p>
            <a:pPr indent="0" lvl="0" marL="0" rtl="0" algn="l">
              <a:lnSpc>
                <a:spcPct val="115000"/>
              </a:lnSpc>
              <a:spcBef>
                <a:spcPts val="1200"/>
              </a:spcBef>
              <a:spcAft>
                <a:spcPts val="0"/>
              </a:spcAft>
              <a:buNone/>
            </a:pPr>
            <a:r>
              <a:rPr b="1" lang="en" sz="1800">
                <a:solidFill>
                  <a:schemeClr val="lt1"/>
                </a:solidFill>
              </a:rPr>
              <a:t>Share Your Success Stories</a:t>
            </a:r>
            <a:endParaRPr b="1" sz="1800">
              <a:solidFill>
                <a:schemeClr val="lt1"/>
              </a:solidFill>
            </a:endParaRPr>
          </a:p>
          <a:p>
            <a:pPr indent="0" lvl="0" marL="0" rtl="0" algn="l">
              <a:lnSpc>
                <a:spcPct val="115000"/>
              </a:lnSpc>
              <a:spcBef>
                <a:spcPts val="1200"/>
              </a:spcBef>
              <a:spcAft>
                <a:spcPts val="0"/>
              </a:spcAft>
              <a:buNone/>
            </a:pPr>
            <a:r>
              <a:rPr lang="en" sz="1500">
                <a:solidFill>
                  <a:schemeClr val="lt1"/>
                </a:solidFill>
              </a:rPr>
              <a:t>If your team has implemented a strong privacy practice, we’d love to highlight it.</a:t>
            </a:r>
            <a:endParaRPr b="1" sz="18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3b707fe8ef6_0_12"/>
          <p:cNvSpPr txBox="1"/>
          <p:nvPr>
            <p:ph type="title"/>
          </p:nvPr>
        </p:nvSpPr>
        <p:spPr>
          <a:xfrm>
            <a:off x="126200" y="146375"/>
            <a:ext cx="77955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What is Privacy in Government?</a:t>
            </a:r>
            <a:endParaRPr i="1" sz="1400">
              <a:solidFill>
                <a:srgbClr val="434343"/>
              </a:solidFill>
            </a:endParaRPr>
          </a:p>
        </p:txBody>
      </p:sp>
      <p:sp>
        <p:nvSpPr>
          <p:cNvPr id="264" name="Google Shape;264;g3b707fe8ef6_0_12"/>
          <p:cNvSpPr txBox="1"/>
          <p:nvPr>
            <p:ph idx="1" type="body"/>
          </p:nvPr>
        </p:nvSpPr>
        <p:spPr>
          <a:xfrm>
            <a:off x="653425" y="873725"/>
            <a:ext cx="7273800" cy="342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700">
                <a:solidFill>
                  <a:srgbClr val="434343"/>
                </a:solidFill>
              </a:rPr>
              <a:t>GRAMA does not allow blanket confidentiality. </a:t>
            </a:r>
            <a:endParaRPr sz="1700">
              <a:solidFill>
                <a:srgbClr val="434343"/>
              </a:solidFill>
            </a:endParaRPr>
          </a:p>
          <a:p>
            <a:pPr indent="0" lvl="0" marL="0" rtl="0" algn="l">
              <a:lnSpc>
                <a:spcPct val="115000"/>
              </a:lnSpc>
              <a:spcBef>
                <a:spcPts val="1200"/>
              </a:spcBef>
              <a:spcAft>
                <a:spcPts val="0"/>
              </a:spcAft>
              <a:buNone/>
            </a:pPr>
            <a:r>
              <a:rPr lang="en" sz="1700">
                <a:solidFill>
                  <a:srgbClr val="434343"/>
                </a:solidFill>
              </a:rPr>
              <a:t>Privacy protections must be grounded in statute and implemented through records practices.</a:t>
            </a:r>
            <a:endParaRPr sz="1700">
              <a:solidFill>
                <a:srgbClr val="434343"/>
              </a:solidFill>
            </a:endParaRPr>
          </a:p>
          <a:p>
            <a:pPr indent="-336550" lvl="0" marL="457200" rtl="0" algn="l">
              <a:lnSpc>
                <a:spcPct val="115000"/>
              </a:lnSpc>
              <a:spcBef>
                <a:spcPts val="1200"/>
              </a:spcBef>
              <a:spcAft>
                <a:spcPts val="0"/>
              </a:spcAft>
              <a:buClr>
                <a:srgbClr val="434343"/>
              </a:buClr>
              <a:buSzPts val="1700"/>
              <a:buChar char="▷"/>
            </a:pPr>
            <a:r>
              <a:rPr lang="en" sz="1700">
                <a:solidFill>
                  <a:srgbClr val="434343"/>
                </a:solidFill>
              </a:rPr>
              <a:t>Public access is the default</a:t>
            </a:r>
            <a:endParaRPr sz="1700">
              <a:solidFill>
                <a:srgbClr val="434343"/>
              </a:solidFill>
            </a:endParaRPr>
          </a:p>
          <a:p>
            <a:pPr indent="-336550" lvl="0" marL="457200" rtl="0" algn="l">
              <a:lnSpc>
                <a:spcPct val="115000"/>
              </a:lnSpc>
              <a:spcBef>
                <a:spcPts val="0"/>
              </a:spcBef>
              <a:spcAft>
                <a:spcPts val="0"/>
              </a:spcAft>
              <a:buClr>
                <a:srgbClr val="434343"/>
              </a:buClr>
              <a:buSzPts val="1700"/>
              <a:buChar char="▷"/>
            </a:pPr>
            <a:r>
              <a:rPr lang="en" sz="1700">
                <a:solidFill>
                  <a:srgbClr val="434343"/>
                </a:solidFill>
              </a:rPr>
              <a:t>Access restrictions must be justified by statute</a:t>
            </a:r>
            <a:endParaRPr sz="1700">
              <a:solidFill>
                <a:srgbClr val="434343"/>
              </a:solidFill>
            </a:endParaRPr>
          </a:p>
          <a:p>
            <a:pPr indent="-336550" lvl="1" marL="914400" rtl="0" algn="l">
              <a:lnSpc>
                <a:spcPct val="115000"/>
              </a:lnSpc>
              <a:spcBef>
                <a:spcPts val="0"/>
              </a:spcBef>
              <a:spcAft>
                <a:spcPts val="0"/>
              </a:spcAft>
              <a:buClr>
                <a:srgbClr val="434343"/>
              </a:buClr>
              <a:buSzPts val="1700"/>
              <a:buChar char="○"/>
            </a:pPr>
            <a:r>
              <a:rPr lang="en" sz="1700">
                <a:solidFill>
                  <a:srgbClr val="434343"/>
                </a:solidFill>
              </a:rPr>
              <a:t>Private</a:t>
            </a:r>
            <a:endParaRPr sz="1700">
              <a:solidFill>
                <a:srgbClr val="434343"/>
              </a:solidFill>
            </a:endParaRPr>
          </a:p>
          <a:p>
            <a:pPr indent="-336550" lvl="1" marL="914400" rtl="0" algn="l">
              <a:lnSpc>
                <a:spcPct val="115000"/>
              </a:lnSpc>
              <a:spcBef>
                <a:spcPts val="0"/>
              </a:spcBef>
              <a:spcAft>
                <a:spcPts val="0"/>
              </a:spcAft>
              <a:buClr>
                <a:srgbClr val="434343"/>
              </a:buClr>
              <a:buSzPts val="1700"/>
              <a:buChar char="○"/>
            </a:pPr>
            <a:r>
              <a:rPr lang="en" sz="1700">
                <a:solidFill>
                  <a:srgbClr val="434343"/>
                </a:solidFill>
              </a:rPr>
              <a:t>Protected</a:t>
            </a:r>
            <a:endParaRPr sz="1700">
              <a:solidFill>
                <a:srgbClr val="434343"/>
              </a:solidFill>
            </a:endParaRPr>
          </a:p>
          <a:p>
            <a:pPr indent="-336550" lvl="1" marL="914400" rtl="0" algn="l">
              <a:lnSpc>
                <a:spcPct val="115000"/>
              </a:lnSpc>
              <a:spcBef>
                <a:spcPts val="0"/>
              </a:spcBef>
              <a:spcAft>
                <a:spcPts val="0"/>
              </a:spcAft>
              <a:buClr>
                <a:srgbClr val="434343"/>
              </a:buClr>
              <a:buSzPts val="1700"/>
              <a:buChar char="○"/>
            </a:pPr>
            <a:r>
              <a:rPr lang="en" sz="1700">
                <a:solidFill>
                  <a:srgbClr val="434343"/>
                </a:solidFill>
              </a:rPr>
              <a:t>Controlled</a:t>
            </a:r>
            <a:endParaRPr sz="1700">
              <a:solidFill>
                <a:srgbClr val="434343"/>
              </a:solidFill>
            </a:endParaRPr>
          </a:p>
          <a:p>
            <a:pPr indent="-336550" lvl="1" marL="914400" rtl="0" algn="l">
              <a:lnSpc>
                <a:spcPct val="115000"/>
              </a:lnSpc>
              <a:spcBef>
                <a:spcPts val="0"/>
              </a:spcBef>
              <a:spcAft>
                <a:spcPts val="0"/>
              </a:spcAft>
              <a:buClr>
                <a:srgbClr val="434343"/>
              </a:buClr>
              <a:buSzPts val="1700"/>
              <a:buChar char="○"/>
            </a:pPr>
            <a:r>
              <a:rPr lang="en" sz="1700">
                <a:solidFill>
                  <a:srgbClr val="434343"/>
                </a:solidFill>
              </a:rPr>
              <a:t>Exempt (access governed by another statute, such as FERPA or HIPAA)</a:t>
            </a:r>
            <a:endParaRPr sz="1400">
              <a:solidFill>
                <a:srgbClr val="666666"/>
              </a:solidFill>
            </a:endParaRPr>
          </a:p>
          <a:p>
            <a:pPr indent="0" lvl="0" marL="0" rtl="0" algn="l">
              <a:lnSpc>
                <a:spcPct val="115000"/>
              </a:lnSpc>
              <a:spcBef>
                <a:spcPts val="1200"/>
              </a:spcBef>
              <a:spcAft>
                <a:spcPts val="0"/>
              </a:spcAft>
              <a:buNone/>
            </a:pPr>
            <a:r>
              <a:t/>
            </a:r>
            <a:endParaRPr sz="1400">
              <a:solidFill>
                <a:srgbClr val="666666"/>
              </a:solidFill>
            </a:endParaRPr>
          </a:p>
        </p:txBody>
      </p:sp>
      <p:sp>
        <p:nvSpPr>
          <p:cNvPr id="265" name="Google Shape;265;g3b707fe8ef6_0_12">
            <a:hlinkClick r:id="rId3"/>
          </p:cNvPr>
          <p:cNvSpPr/>
          <p:nvPr/>
        </p:nvSpPr>
        <p:spPr>
          <a:xfrm>
            <a:off x="7198576" y="4261200"/>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63G-2-201</a:t>
            </a:r>
            <a:endParaRPr b="0" i="0" sz="1300" u="none" cap="none" strike="noStrike">
              <a:solidFill>
                <a:srgbClr val="000000"/>
              </a:solidFill>
              <a:latin typeface="Arial"/>
              <a:ea typeface="Arial"/>
              <a:cs typeface="Arial"/>
              <a:sym typeface="Arial"/>
            </a:endParaRPr>
          </a:p>
        </p:txBody>
      </p:sp>
      <p:pic>
        <p:nvPicPr>
          <p:cNvPr id="266" name="Google Shape;266;g3b707fe8ef6_0_12"/>
          <p:cNvPicPr preferRelativeResize="0"/>
          <p:nvPr/>
        </p:nvPicPr>
        <p:blipFill>
          <a:blip r:embed="rId4">
            <a:alphaModFix/>
          </a:blip>
          <a:stretch>
            <a:fillRect/>
          </a:stretch>
        </p:blipFill>
        <p:spPr>
          <a:xfrm>
            <a:off x="7715250" y="152400"/>
            <a:ext cx="1276500" cy="1276500"/>
          </a:xfrm>
          <a:prstGeom prst="ellipse">
            <a:avLst/>
          </a:prstGeom>
          <a:noFill/>
          <a:ln>
            <a:noFill/>
          </a:ln>
        </p:spPr>
      </p:pic>
      <p:sp>
        <p:nvSpPr>
          <p:cNvPr id="267" name="Google Shape;267;g3b707fe8ef6_0_12"/>
          <p:cNvSpPr txBox="1"/>
          <p:nvPr/>
        </p:nvSpPr>
        <p:spPr>
          <a:xfrm>
            <a:off x="1112725" y="4326900"/>
            <a:ext cx="60306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700">
                <a:solidFill>
                  <a:srgbClr val="434343"/>
                </a:solidFill>
                <a:latin typeface="Montserrat"/>
                <a:ea typeface="Montserrat"/>
                <a:cs typeface="Montserrat"/>
                <a:sym typeface="Montserrat"/>
              </a:rPr>
              <a:t>Personal data requires structured protection</a:t>
            </a:r>
            <a:endParaRPr b="1" sz="1700">
              <a:solidFill>
                <a:srgbClr val="434343"/>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3b707fe8ef6_0_27"/>
          <p:cNvSpPr txBox="1"/>
          <p:nvPr>
            <p:ph type="title"/>
          </p:nvPr>
        </p:nvSpPr>
        <p:spPr>
          <a:xfrm>
            <a:off x="126200" y="146375"/>
            <a:ext cx="74394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What is a Government Record?</a:t>
            </a:r>
            <a:endParaRPr i="1" sz="1400">
              <a:solidFill>
                <a:srgbClr val="434343"/>
              </a:solidFill>
            </a:endParaRPr>
          </a:p>
        </p:txBody>
      </p:sp>
      <p:sp>
        <p:nvSpPr>
          <p:cNvPr id="273" name="Google Shape;273;g3b707fe8ef6_0_27"/>
          <p:cNvSpPr txBox="1"/>
          <p:nvPr>
            <p:ph idx="1" type="body"/>
          </p:nvPr>
        </p:nvSpPr>
        <p:spPr>
          <a:xfrm>
            <a:off x="648775" y="807075"/>
            <a:ext cx="7909800" cy="402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800">
                <a:solidFill>
                  <a:srgbClr val="000000"/>
                </a:solidFill>
              </a:rPr>
              <a:t>Documentary material created or kept by government </a:t>
            </a:r>
            <a:endParaRPr sz="1800">
              <a:solidFill>
                <a:srgbClr val="000000"/>
              </a:solidFill>
            </a:endParaRPr>
          </a:p>
          <a:p>
            <a:pPr indent="-342900" lvl="0" marL="914400" rtl="0" algn="l">
              <a:lnSpc>
                <a:spcPct val="115000"/>
              </a:lnSpc>
              <a:spcBef>
                <a:spcPts val="1200"/>
              </a:spcBef>
              <a:spcAft>
                <a:spcPts val="0"/>
              </a:spcAft>
              <a:buClr>
                <a:srgbClr val="000000"/>
              </a:buClr>
              <a:buSzPts val="1800"/>
              <a:buChar char="▷"/>
            </a:pPr>
            <a:r>
              <a:rPr lang="en" sz="1800">
                <a:solidFill>
                  <a:srgbClr val="000000"/>
                </a:solidFill>
              </a:rPr>
              <a:t>Prepared, owned, received, or retained by government</a:t>
            </a:r>
            <a:endParaRPr sz="1800">
              <a:solidFill>
                <a:srgbClr val="000000"/>
              </a:solidFill>
            </a:endParaRPr>
          </a:p>
          <a:p>
            <a:pPr indent="-342900" lvl="0" marL="914400" rtl="0" algn="l">
              <a:lnSpc>
                <a:spcPct val="115000"/>
              </a:lnSpc>
              <a:spcBef>
                <a:spcPts val="0"/>
              </a:spcBef>
              <a:spcAft>
                <a:spcPts val="0"/>
              </a:spcAft>
              <a:buClr>
                <a:srgbClr val="000000"/>
              </a:buClr>
              <a:buSzPts val="1800"/>
              <a:buChar char="▷"/>
            </a:pPr>
            <a:r>
              <a:rPr lang="en" sz="1800">
                <a:solidFill>
                  <a:srgbClr val="000000"/>
                </a:solidFill>
              </a:rPr>
              <a:t>Regardless of format</a:t>
            </a:r>
            <a:endParaRPr sz="1800">
              <a:solidFill>
                <a:srgbClr val="000000"/>
              </a:solidFill>
            </a:endParaRPr>
          </a:p>
          <a:p>
            <a:pPr indent="-342900" lvl="0" marL="914400" rtl="0" algn="l">
              <a:lnSpc>
                <a:spcPct val="115000"/>
              </a:lnSpc>
              <a:spcBef>
                <a:spcPts val="0"/>
              </a:spcBef>
              <a:spcAft>
                <a:spcPts val="0"/>
              </a:spcAft>
              <a:buClr>
                <a:srgbClr val="000000"/>
              </a:buClr>
              <a:buSzPts val="1800"/>
              <a:buChar char="▷"/>
            </a:pPr>
            <a:r>
              <a:rPr lang="en" sz="1800">
                <a:solidFill>
                  <a:srgbClr val="000000"/>
                </a:solidFill>
              </a:rPr>
              <a:t>Reproducible by electronic or mechanical means</a:t>
            </a:r>
            <a:endParaRPr sz="1800">
              <a:solidFill>
                <a:srgbClr val="000000"/>
              </a:solidFill>
            </a:endParaRPr>
          </a:p>
          <a:p>
            <a:pPr indent="0" lvl="0" marL="0" rtl="0" algn="l">
              <a:lnSpc>
                <a:spcPct val="115000"/>
              </a:lnSpc>
              <a:spcBef>
                <a:spcPts val="1200"/>
              </a:spcBef>
              <a:spcAft>
                <a:spcPts val="0"/>
              </a:spcAft>
              <a:buNone/>
            </a:pPr>
            <a:r>
              <a:rPr lang="en" sz="1800">
                <a:solidFill>
                  <a:srgbClr val="000000"/>
                </a:solidFill>
              </a:rPr>
              <a:t>A record can be: </a:t>
            </a:r>
            <a:endParaRPr sz="1800">
              <a:solidFill>
                <a:srgbClr val="000000"/>
              </a:solidFill>
            </a:endParaRPr>
          </a:p>
          <a:p>
            <a:pPr indent="-342900" lvl="0" marL="914400" rtl="0" algn="l">
              <a:lnSpc>
                <a:spcPct val="115000"/>
              </a:lnSpc>
              <a:spcBef>
                <a:spcPts val="1200"/>
              </a:spcBef>
              <a:spcAft>
                <a:spcPts val="0"/>
              </a:spcAft>
              <a:buClr>
                <a:srgbClr val="000000"/>
              </a:buClr>
              <a:buSzPts val="1800"/>
              <a:buChar char="▷"/>
            </a:pPr>
            <a:r>
              <a:rPr lang="en" sz="1800">
                <a:solidFill>
                  <a:srgbClr val="000000"/>
                </a:solidFill>
              </a:rPr>
              <a:t>Paper or electronic (ex PDF)</a:t>
            </a:r>
            <a:endParaRPr sz="1800">
              <a:solidFill>
                <a:srgbClr val="000000"/>
              </a:solidFill>
            </a:endParaRPr>
          </a:p>
          <a:p>
            <a:pPr indent="-342900" lvl="0" marL="914400" rtl="0" algn="l">
              <a:lnSpc>
                <a:spcPct val="115000"/>
              </a:lnSpc>
              <a:spcBef>
                <a:spcPts val="0"/>
              </a:spcBef>
              <a:spcAft>
                <a:spcPts val="0"/>
              </a:spcAft>
              <a:buClr>
                <a:srgbClr val="000000"/>
              </a:buClr>
              <a:buSzPts val="1800"/>
              <a:buChar char="▷"/>
            </a:pPr>
            <a:r>
              <a:rPr lang="en" sz="1800">
                <a:solidFill>
                  <a:srgbClr val="000000"/>
                </a:solidFill>
              </a:rPr>
              <a:t>Emails</a:t>
            </a:r>
            <a:endParaRPr sz="1800">
              <a:solidFill>
                <a:srgbClr val="000000"/>
              </a:solidFill>
            </a:endParaRPr>
          </a:p>
          <a:p>
            <a:pPr indent="-342900" lvl="0" marL="914400" rtl="0" algn="l">
              <a:lnSpc>
                <a:spcPct val="115000"/>
              </a:lnSpc>
              <a:spcBef>
                <a:spcPts val="0"/>
              </a:spcBef>
              <a:spcAft>
                <a:spcPts val="0"/>
              </a:spcAft>
              <a:buClr>
                <a:srgbClr val="000000"/>
              </a:buClr>
              <a:buSzPts val="1800"/>
              <a:buChar char="▷"/>
            </a:pPr>
            <a:r>
              <a:rPr lang="en" sz="1800">
                <a:solidFill>
                  <a:srgbClr val="000000"/>
                </a:solidFill>
              </a:rPr>
              <a:t>Data within databases </a:t>
            </a:r>
            <a:endParaRPr sz="1800">
              <a:solidFill>
                <a:srgbClr val="000000"/>
              </a:solidFill>
            </a:endParaRPr>
          </a:p>
          <a:p>
            <a:pPr indent="-342900" lvl="0" marL="914400" rtl="0" algn="l">
              <a:lnSpc>
                <a:spcPct val="115000"/>
              </a:lnSpc>
              <a:spcBef>
                <a:spcPts val="0"/>
              </a:spcBef>
              <a:spcAft>
                <a:spcPts val="0"/>
              </a:spcAft>
              <a:buClr>
                <a:srgbClr val="000000"/>
              </a:buClr>
              <a:buSzPts val="1800"/>
              <a:buChar char="▷"/>
            </a:pPr>
            <a:r>
              <a:rPr lang="en" sz="1800">
                <a:solidFill>
                  <a:srgbClr val="000000"/>
                </a:solidFill>
              </a:rPr>
              <a:t>Forms</a:t>
            </a:r>
            <a:endParaRPr sz="1800">
              <a:solidFill>
                <a:srgbClr val="000000"/>
              </a:solidFill>
            </a:endParaRPr>
          </a:p>
          <a:p>
            <a:pPr indent="-342900" lvl="0" marL="914400" rtl="0" algn="l">
              <a:lnSpc>
                <a:spcPct val="115000"/>
              </a:lnSpc>
              <a:spcBef>
                <a:spcPts val="0"/>
              </a:spcBef>
              <a:spcAft>
                <a:spcPts val="0"/>
              </a:spcAft>
              <a:buClr>
                <a:srgbClr val="434343"/>
              </a:buClr>
              <a:buSzPts val="1800"/>
              <a:buChar char="▷"/>
            </a:pPr>
            <a:r>
              <a:rPr lang="en" sz="1800">
                <a:solidFill>
                  <a:srgbClr val="000000"/>
                </a:solidFill>
              </a:rPr>
              <a:t>Video or audio recordings</a:t>
            </a:r>
            <a:r>
              <a:rPr lang="en" sz="1800">
                <a:solidFill>
                  <a:srgbClr val="434343"/>
                </a:solidFill>
              </a:rPr>
              <a:t> </a:t>
            </a:r>
            <a:endParaRPr sz="1800">
              <a:solidFill>
                <a:srgbClr val="434343"/>
              </a:solidFill>
            </a:endParaRPr>
          </a:p>
        </p:txBody>
      </p:sp>
      <p:pic>
        <p:nvPicPr>
          <p:cNvPr id="274" name="Google Shape;274;g3b707fe8ef6_0_27"/>
          <p:cNvPicPr preferRelativeResize="0"/>
          <p:nvPr/>
        </p:nvPicPr>
        <p:blipFill>
          <a:blip r:embed="rId3">
            <a:alphaModFix/>
          </a:blip>
          <a:stretch>
            <a:fillRect/>
          </a:stretch>
        </p:blipFill>
        <p:spPr>
          <a:xfrm>
            <a:off x="7785325" y="152400"/>
            <a:ext cx="1206300" cy="1206300"/>
          </a:xfrm>
          <a:prstGeom prst="ellipse">
            <a:avLst/>
          </a:prstGeom>
          <a:noFill/>
          <a:ln>
            <a:noFill/>
          </a:ln>
        </p:spPr>
      </p:pic>
      <p:sp>
        <p:nvSpPr>
          <p:cNvPr id="275" name="Google Shape;275;g3b707fe8ef6_0_27">
            <a:hlinkClick r:id="rId4"/>
          </p:cNvPr>
          <p:cNvSpPr/>
          <p:nvPr/>
        </p:nvSpPr>
        <p:spPr>
          <a:xfrm>
            <a:off x="7198576" y="4261200"/>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Definition</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3ceb0aa2f61_0_132"/>
          <p:cNvSpPr txBox="1"/>
          <p:nvPr>
            <p:ph idx="1" type="body"/>
          </p:nvPr>
        </p:nvSpPr>
        <p:spPr>
          <a:xfrm>
            <a:off x="1102175" y="1215800"/>
            <a:ext cx="7072800" cy="3481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100">
                <a:solidFill>
                  <a:srgbClr val="000000"/>
                </a:solidFill>
              </a:rPr>
              <a:t>Personal emails and documents*</a:t>
            </a:r>
            <a:endParaRPr sz="2100">
              <a:solidFill>
                <a:srgbClr val="000000"/>
              </a:solidFill>
            </a:endParaRPr>
          </a:p>
          <a:p>
            <a:pPr indent="0" lvl="0" marL="0" rtl="0" algn="l">
              <a:lnSpc>
                <a:spcPct val="115000"/>
              </a:lnSpc>
              <a:spcBef>
                <a:spcPts val="0"/>
              </a:spcBef>
              <a:spcAft>
                <a:spcPts val="0"/>
              </a:spcAft>
              <a:buNone/>
            </a:pPr>
            <a:r>
              <a:rPr lang="en" sz="2100">
                <a:solidFill>
                  <a:srgbClr val="000000"/>
                </a:solidFill>
              </a:rPr>
              <a:t>Temporary drafts* </a:t>
            </a:r>
            <a:endParaRPr sz="2100">
              <a:solidFill>
                <a:srgbClr val="000000"/>
              </a:solidFill>
            </a:endParaRPr>
          </a:p>
          <a:p>
            <a:pPr indent="0" lvl="0" marL="0" rtl="0" algn="l">
              <a:lnSpc>
                <a:spcPct val="115000"/>
              </a:lnSpc>
              <a:spcBef>
                <a:spcPts val="0"/>
              </a:spcBef>
              <a:spcAft>
                <a:spcPts val="0"/>
              </a:spcAft>
              <a:buNone/>
            </a:pPr>
            <a:r>
              <a:rPr lang="en" sz="2100">
                <a:solidFill>
                  <a:srgbClr val="000000"/>
                </a:solidFill>
              </a:rPr>
              <a:t>Calendars </a:t>
            </a:r>
            <a:endParaRPr sz="2100">
              <a:solidFill>
                <a:srgbClr val="000000"/>
              </a:solidFill>
            </a:endParaRPr>
          </a:p>
          <a:p>
            <a:pPr indent="0" lvl="0" marL="0" rtl="0" algn="l">
              <a:lnSpc>
                <a:spcPct val="115000"/>
              </a:lnSpc>
              <a:spcBef>
                <a:spcPts val="0"/>
              </a:spcBef>
              <a:spcAft>
                <a:spcPts val="0"/>
              </a:spcAft>
              <a:buNone/>
            </a:pPr>
            <a:r>
              <a:rPr lang="en" sz="2100">
                <a:solidFill>
                  <a:srgbClr val="000000"/>
                </a:solidFill>
              </a:rPr>
              <a:t>Books contained in a library</a:t>
            </a:r>
            <a:endParaRPr sz="2100">
              <a:solidFill>
                <a:srgbClr val="000000"/>
              </a:solidFill>
            </a:endParaRPr>
          </a:p>
          <a:p>
            <a:pPr indent="0" lvl="0" marL="0" rtl="0" algn="l">
              <a:lnSpc>
                <a:spcPct val="115000"/>
              </a:lnSpc>
              <a:spcBef>
                <a:spcPts val="0"/>
              </a:spcBef>
              <a:spcAft>
                <a:spcPts val="0"/>
              </a:spcAft>
              <a:buNone/>
            </a:pPr>
            <a:r>
              <a:rPr lang="en" sz="2100">
                <a:solidFill>
                  <a:srgbClr val="000000"/>
                </a:solidFill>
              </a:rPr>
              <a:t>Junk mail or spam</a:t>
            </a:r>
            <a:endParaRPr sz="2100">
              <a:solidFill>
                <a:srgbClr val="000000"/>
              </a:solidFill>
            </a:endParaRPr>
          </a:p>
          <a:p>
            <a:pPr indent="0" lvl="0" marL="0" rtl="0" algn="l">
              <a:lnSpc>
                <a:spcPct val="115000"/>
              </a:lnSpc>
              <a:spcBef>
                <a:spcPts val="0"/>
              </a:spcBef>
              <a:spcAft>
                <a:spcPts val="0"/>
              </a:spcAft>
              <a:buNone/>
            </a:pPr>
            <a:r>
              <a:rPr lang="en" sz="2100">
                <a:solidFill>
                  <a:srgbClr val="000000"/>
                </a:solidFill>
              </a:rPr>
              <a:t>Computer programs</a:t>
            </a:r>
            <a:endParaRPr sz="2100">
              <a:solidFill>
                <a:srgbClr val="000000"/>
              </a:solidFill>
            </a:endParaRPr>
          </a:p>
          <a:p>
            <a:pPr indent="0" lvl="0" marL="0" rtl="0" algn="l">
              <a:lnSpc>
                <a:spcPct val="115000"/>
              </a:lnSpc>
              <a:spcBef>
                <a:spcPts val="0"/>
              </a:spcBef>
              <a:spcAft>
                <a:spcPts val="0"/>
              </a:spcAft>
              <a:buNone/>
            </a:pPr>
            <a:r>
              <a:rPr lang="en" sz="2100">
                <a:solidFill>
                  <a:srgbClr val="000000"/>
                </a:solidFill>
              </a:rPr>
              <a:t>Etcetera</a:t>
            </a:r>
            <a:endParaRPr sz="2100">
              <a:solidFill>
                <a:srgbClr val="000000"/>
              </a:solidFill>
            </a:endParaRPr>
          </a:p>
          <a:p>
            <a:pPr indent="0" lvl="0" marL="0" rtl="0" algn="l">
              <a:lnSpc>
                <a:spcPct val="115000"/>
              </a:lnSpc>
              <a:spcBef>
                <a:spcPts val="0"/>
              </a:spcBef>
              <a:spcAft>
                <a:spcPts val="0"/>
              </a:spcAft>
              <a:buNone/>
            </a:pPr>
            <a:r>
              <a:t/>
            </a:r>
            <a:endParaRPr sz="1300">
              <a:solidFill>
                <a:srgbClr val="000000"/>
              </a:solidFill>
            </a:endParaRPr>
          </a:p>
        </p:txBody>
      </p:sp>
      <p:sp>
        <p:nvSpPr>
          <p:cNvPr id="281" name="Google Shape;281;g3ceb0aa2f61_0_132"/>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282" name="Google Shape;282;g3ceb0aa2f61_0_132"/>
          <p:cNvSpPr txBox="1"/>
          <p:nvPr>
            <p:ph type="title"/>
          </p:nvPr>
        </p:nvSpPr>
        <p:spPr>
          <a:xfrm>
            <a:off x="190500" y="0"/>
            <a:ext cx="76608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34343"/>
                </a:solidFill>
                <a:latin typeface="Montserrat"/>
                <a:ea typeface="Montserrat"/>
                <a:cs typeface="Montserrat"/>
                <a:sym typeface="Montserrat"/>
              </a:rPr>
              <a:t>What is not </a:t>
            </a:r>
            <a:r>
              <a:rPr b="1" lang="en">
                <a:solidFill>
                  <a:srgbClr val="434343"/>
                </a:solidFill>
                <a:latin typeface="Montserrat"/>
                <a:ea typeface="Montserrat"/>
                <a:cs typeface="Montserrat"/>
                <a:sym typeface="Montserrat"/>
              </a:rPr>
              <a:t>a government </a:t>
            </a:r>
            <a:r>
              <a:rPr b="1" lang="en">
                <a:solidFill>
                  <a:srgbClr val="434343"/>
                </a:solidFill>
                <a:latin typeface="Montserrat"/>
                <a:ea typeface="Montserrat"/>
                <a:cs typeface="Montserrat"/>
                <a:sym typeface="Montserrat"/>
                <a:extLst>
                  <a:ext uri="http://customooxmlschemas.google.com/">
                    <go:slidesCustomData xmlns:go="http://customooxmlschemas.google.com/" textRoundtripDataId="2"/>
                  </a:ext>
                </a:extLst>
              </a:rPr>
              <a:t>record</a:t>
            </a:r>
            <a:r>
              <a:rPr b="1" lang="en">
                <a:solidFill>
                  <a:srgbClr val="434343"/>
                </a:solidFill>
                <a:latin typeface="Montserrat"/>
                <a:ea typeface="Montserrat"/>
                <a:cs typeface="Montserrat"/>
                <a:sym typeface="Montserrat"/>
              </a:rPr>
              <a:t>?</a:t>
            </a:r>
            <a:endParaRPr b="1">
              <a:solidFill>
                <a:srgbClr val="434343"/>
              </a:solidFill>
              <a:latin typeface="Montserrat"/>
              <a:ea typeface="Montserrat"/>
              <a:cs typeface="Montserrat"/>
              <a:sym typeface="Montserrat"/>
            </a:endParaRPr>
          </a:p>
        </p:txBody>
      </p:sp>
      <p:pic>
        <p:nvPicPr>
          <p:cNvPr id="283" name="Google Shape;283;g3ceb0aa2f61_0_132"/>
          <p:cNvPicPr preferRelativeResize="0"/>
          <p:nvPr/>
        </p:nvPicPr>
        <p:blipFill>
          <a:blip r:embed="rId3">
            <a:alphaModFix/>
          </a:blip>
          <a:stretch>
            <a:fillRect/>
          </a:stretch>
        </p:blipFill>
        <p:spPr>
          <a:xfrm>
            <a:off x="190500" y="4531425"/>
            <a:ext cx="1476800" cy="425350"/>
          </a:xfrm>
          <a:prstGeom prst="rect">
            <a:avLst/>
          </a:prstGeom>
          <a:noFill/>
          <a:ln>
            <a:noFill/>
          </a:ln>
        </p:spPr>
      </p:pic>
      <p:sp>
        <p:nvSpPr>
          <p:cNvPr id="284" name="Google Shape;284;g3ceb0aa2f61_0_132"/>
          <p:cNvSpPr txBox="1"/>
          <p:nvPr/>
        </p:nvSpPr>
        <p:spPr>
          <a:xfrm>
            <a:off x="4559750" y="4587350"/>
            <a:ext cx="2265300" cy="3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Montserrat"/>
                <a:ea typeface="Montserrat"/>
                <a:cs typeface="Montserrat"/>
                <a:sym typeface="Montserrat"/>
              </a:rPr>
              <a:t>*created for personal use</a:t>
            </a:r>
            <a:endParaRPr sz="1300">
              <a:solidFill>
                <a:schemeClr val="dk1"/>
              </a:solidFill>
              <a:latin typeface="Montserrat"/>
              <a:ea typeface="Montserrat"/>
              <a:cs typeface="Montserrat"/>
              <a:sym typeface="Montserrat"/>
            </a:endParaRPr>
          </a:p>
        </p:txBody>
      </p:sp>
      <p:pic>
        <p:nvPicPr>
          <p:cNvPr id="285" name="Google Shape;285;g3ceb0aa2f61_0_132"/>
          <p:cNvPicPr preferRelativeResize="0"/>
          <p:nvPr/>
        </p:nvPicPr>
        <p:blipFill>
          <a:blip r:embed="rId4">
            <a:alphaModFix/>
          </a:blip>
          <a:stretch>
            <a:fillRect/>
          </a:stretch>
        </p:blipFill>
        <p:spPr>
          <a:xfrm>
            <a:off x="5158451" y="2313875"/>
            <a:ext cx="3638502" cy="1977350"/>
          </a:xfrm>
          <a:prstGeom prst="rect">
            <a:avLst/>
          </a:prstGeom>
          <a:noFill/>
          <a:ln>
            <a:noFill/>
          </a:ln>
        </p:spPr>
      </p:pic>
      <p:sp>
        <p:nvSpPr>
          <p:cNvPr id="286" name="Google Shape;286;g3ceb0aa2f61_0_132">
            <a:hlinkClick r:id="rId5"/>
          </p:cNvPr>
          <p:cNvSpPr/>
          <p:nvPr/>
        </p:nvSpPr>
        <p:spPr>
          <a:xfrm>
            <a:off x="7198576" y="4261200"/>
            <a:ext cx="1419000" cy="577800"/>
          </a:xfrm>
          <a:prstGeom prst="roundRect">
            <a:avLst>
              <a:gd fmla="val 16667" name="adj"/>
            </a:avLst>
          </a:prstGeom>
          <a:solidFill>
            <a:srgbClr val="00B0F0"/>
          </a:solidFill>
          <a:ln cap="flat" cmpd="sng" w="25400">
            <a:solidFill>
              <a:srgbClr val="2D4E6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 sz="1500">
                <a:solidFill>
                  <a:srgbClr val="FFFFFF"/>
                </a:solidFill>
              </a:rPr>
              <a:t>Definition</a:t>
            </a:r>
            <a:endParaRPr b="0" i="0" sz="1300" u="none" cap="none" strike="noStrike">
              <a:solidFill>
                <a:srgbClr val="000000"/>
              </a:solidFill>
              <a:latin typeface="Arial"/>
              <a:ea typeface="Arial"/>
              <a:cs typeface="Arial"/>
              <a:sym typeface="Arial"/>
            </a:endParaRPr>
          </a:p>
        </p:txBody>
      </p:sp>
      <p:pic>
        <p:nvPicPr>
          <p:cNvPr id="287" name="Google Shape;287;g3ceb0aa2f61_0_132"/>
          <p:cNvPicPr preferRelativeResize="0"/>
          <p:nvPr/>
        </p:nvPicPr>
        <p:blipFill>
          <a:blip r:embed="rId6">
            <a:alphaModFix/>
          </a:blip>
          <a:stretch>
            <a:fillRect/>
          </a:stretch>
        </p:blipFill>
        <p:spPr>
          <a:xfrm>
            <a:off x="7785325" y="152400"/>
            <a:ext cx="1206300" cy="12063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3baf736daba_0_2"/>
          <p:cNvSpPr txBox="1"/>
          <p:nvPr>
            <p:ph type="title"/>
          </p:nvPr>
        </p:nvSpPr>
        <p:spPr>
          <a:xfrm>
            <a:off x="235325" y="176825"/>
            <a:ext cx="7525800" cy="668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a:solidFill>
                  <a:srgbClr val="434343"/>
                </a:solidFill>
              </a:rPr>
              <a:t>Record Series = Group of Records</a:t>
            </a:r>
            <a:endParaRPr b="1">
              <a:solidFill>
                <a:srgbClr val="434343"/>
              </a:solidFill>
            </a:endParaRPr>
          </a:p>
        </p:txBody>
      </p:sp>
      <p:sp>
        <p:nvSpPr>
          <p:cNvPr id="293" name="Google Shape;293;g3baf736daba_0_2"/>
          <p:cNvSpPr txBox="1"/>
          <p:nvPr>
            <p:ph idx="1" type="body"/>
          </p:nvPr>
        </p:nvSpPr>
        <p:spPr>
          <a:xfrm>
            <a:off x="532182" y="1428725"/>
            <a:ext cx="4728600" cy="3509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600"/>
              </a:spcBef>
              <a:spcAft>
                <a:spcPts val="0"/>
              </a:spcAft>
              <a:buNone/>
            </a:pPr>
            <a:r>
              <a:rPr lang="en" sz="1800">
                <a:solidFill>
                  <a:srgbClr val="434343"/>
                </a:solidFill>
              </a:rPr>
              <a:t>Related in a logical way</a:t>
            </a:r>
            <a:endParaRPr sz="1800">
              <a:solidFill>
                <a:srgbClr val="434343"/>
              </a:solidFill>
            </a:endParaRPr>
          </a:p>
          <a:p>
            <a:pPr indent="-342900" lvl="0" marL="457200" rtl="0" algn="l">
              <a:lnSpc>
                <a:spcPct val="100000"/>
              </a:lnSpc>
              <a:spcBef>
                <a:spcPts val="0"/>
              </a:spcBef>
              <a:spcAft>
                <a:spcPts val="0"/>
              </a:spcAft>
              <a:buClr>
                <a:srgbClr val="434343"/>
              </a:buClr>
              <a:buSzPts val="1800"/>
              <a:buChar char="▷"/>
            </a:pPr>
            <a:r>
              <a:rPr lang="en" sz="1800">
                <a:solidFill>
                  <a:srgbClr val="434343"/>
                </a:solidFill>
              </a:rPr>
              <a:t>Document a business process</a:t>
            </a:r>
            <a:endParaRPr sz="1800">
              <a:solidFill>
                <a:srgbClr val="434343"/>
              </a:solidFill>
            </a:endParaRPr>
          </a:p>
          <a:p>
            <a:pPr indent="-342900" lvl="1" marL="914400" rtl="0" algn="l">
              <a:lnSpc>
                <a:spcPct val="100000"/>
              </a:lnSpc>
              <a:spcBef>
                <a:spcPts val="0"/>
              </a:spcBef>
              <a:spcAft>
                <a:spcPts val="0"/>
              </a:spcAft>
              <a:buClr>
                <a:srgbClr val="434343"/>
              </a:buClr>
              <a:buSzPts val="1800"/>
              <a:buChar char="○"/>
            </a:pPr>
            <a:r>
              <a:rPr lang="en" sz="1800">
                <a:solidFill>
                  <a:srgbClr val="434343"/>
                </a:solidFill>
              </a:rPr>
              <a:t>Transaction</a:t>
            </a:r>
            <a:endParaRPr sz="1800">
              <a:solidFill>
                <a:srgbClr val="434343"/>
              </a:solidFill>
            </a:endParaRPr>
          </a:p>
          <a:p>
            <a:pPr indent="-342900" lvl="1" marL="914400" rtl="0" algn="l">
              <a:lnSpc>
                <a:spcPct val="100000"/>
              </a:lnSpc>
              <a:spcBef>
                <a:spcPts val="0"/>
              </a:spcBef>
              <a:spcAft>
                <a:spcPts val="0"/>
              </a:spcAft>
              <a:buClr>
                <a:srgbClr val="434343"/>
              </a:buClr>
              <a:buSzPts val="1800"/>
              <a:buChar char="○"/>
            </a:pPr>
            <a:r>
              <a:rPr lang="en" sz="1800">
                <a:solidFill>
                  <a:srgbClr val="434343"/>
                </a:solidFill>
              </a:rPr>
              <a:t>Function</a:t>
            </a:r>
            <a:endParaRPr sz="1800">
              <a:solidFill>
                <a:srgbClr val="434343"/>
              </a:solidFill>
            </a:endParaRPr>
          </a:p>
          <a:p>
            <a:pPr indent="-342900" lvl="1" marL="914400" rtl="0" algn="l">
              <a:lnSpc>
                <a:spcPct val="100000"/>
              </a:lnSpc>
              <a:spcBef>
                <a:spcPts val="0"/>
              </a:spcBef>
              <a:spcAft>
                <a:spcPts val="0"/>
              </a:spcAft>
              <a:buClr>
                <a:srgbClr val="434343"/>
              </a:buClr>
              <a:buSzPts val="1800"/>
              <a:buChar char="○"/>
            </a:pPr>
            <a:r>
              <a:rPr lang="en" sz="1800">
                <a:solidFill>
                  <a:srgbClr val="434343"/>
                </a:solidFill>
              </a:rPr>
              <a:t>Subject</a:t>
            </a:r>
            <a:endParaRPr sz="1800">
              <a:solidFill>
                <a:srgbClr val="434343"/>
              </a:solidFill>
            </a:endParaRPr>
          </a:p>
          <a:p>
            <a:pPr indent="-342900" lvl="0" marL="457200" rtl="0" algn="l">
              <a:lnSpc>
                <a:spcPct val="100000"/>
              </a:lnSpc>
              <a:spcBef>
                <a:spcPts val="0"/>
              </a:spcBef>
              <a:spcAft>
                <a:spcPts val="0"/>
              </a:spcAft>
              <a:buClr>
                <a:srgbClr val="434343"/>
              </a:buClr>
              <a:buSzPts val="1800"/>
              <a:buChar char="▷"/>
            </a:pPr>
            <a:r>
              <a:rPr lang="en" sz="1800">
                <a:solidFill>
                  <a:srgbClr val="434343"/>
                </a:solidFill>
              </a:rPr>
              <a:t>Share a relationship</a:t>
            </a:r>
            <a:endParaRPr sz="1800">
              <a:solidFill>
                <a:srgbClr val="434343"/>
              </a:solidFill>
            </a:endParaRPr>
          </a:p>
          <a:p>
            <a:pPr indent="-342900" lvl="0" marL="457200" rtl="0" algn="l">
              <a:lnSpc>
                <a:spcPct val="100000"/>
              </a:lnSpc>
              <a:spcBef>
                <a:spcPts val="0"/>
              </a:spcBef>
              <a:spcAft>
                <a:spcPts val="0"/>
              </a:spcAft>
              <a:buClr>
                <a:srgbClr val="434343"/>
              </a:buClr>
              <a:buSzPts val="1800"/>
              <a:buChar char="▷"/>
            </a:pPr>
            <a:r>
              <a:rPr lang="en" sz="1800">
                <a:solidFill>
                  <a:srgbClr val="434343"/>
                </a:solidFill>
              </a:rPr>
              <a:t>Every record within a series is retained for the same amount of time</a:t>
            </a:r>
            <a:endParaRPr sz="1800">
              <a:solidFill>
                <a:srgbClr val="434343"/>
              </a:solidFill>
            </a:endParaRPr>
          </a:p>
          <a:p>
            <a:pPr indent="-342900" lvl="0" marL="457200" rtl="0" algn="l">
              <a:lnSpc>
                <a:spcPct val="100000"/>
              </a:lnSpc>
              <a:spcBef>
                <a:spcPts val="0"/>
              </a:spcBef>
              <a:spcAft>
                <a:spcPts val="0"/>
              </a:spcAft>
              <a:buClr>
                <a:srgbClr val="434343"/>
              </a:buClr>
              <a:buSzPts val="1800"/>
              <a:buChar char="▷"/>
            </a:pPr>
            <a:r>
              <a:rPr lang="en" sz="1800">
                <a:solidFill>
                  <a:srgbClr val="434343"/>
                </a:solidFill>
              </a:rPr>
              <a:t>A</a:t>
            </a:r>
            <a:r>
              <a:rPr lang="en" sz="1800">
                <a:solidFill>
                  <a:srgbClr val="434343"/>
                </a:solidFill>
                <a:extLst>
                  <a:ext uri="http://customooxmlschemas.google.com/">
                    <go:slidesCustomData xmlns:go="http://customooxmlschemas.google.com/" textRoundtripDataId="3"/>
                  </a:ext>
                </a:extLst>
              </a:rPr>
              <a:t>ccess designation</a:t>
            </a:r>
            <a:r>
              <a:rPr lang="en" sz="1800">
                <a:solidFill>
                  <a:srgbClr val="434343"/>
                </a:solidFill>
              </a:rPr>
              <a:t> &amp; collection </a:t>
            </a:r>
            <a:r>
              <a:rPr lang="en" sz="1800">
                <a:solidFill>
                  <a:srgbClr val="434343"/>
                </a:solidFill>
                <a:extLst>
                  <a:ext uri="http://customooxmlschemas.google.com/">
                    <go:slidesCustomData xmlns:go="http://customooxmlschemas.google.com/" textRoundtripDataId="4"/>
                  </a:ext>
                </a:extLst>
              </a:rPr>
              <a:t>purpose statement at the record series level</a:t>
            </a:r>
            <a:endParaRPr sz="1800">
              <a:solidFill>
                <a:srgbClr val="434343"/>
              </a:solidFill>
            </a:endParaRPr>
          </a:p>
        </p:txBody>
      </p:sp>
      <p:sp>
        <p:nvSpPr>
          <p:cNvPr id="294" name="Google Shape;294;g3baf736daba_0_2"/>
          <p:cNvSpPr txBox="1"/>
          <p:nvPr>
            <p:ph idx="12" type="sldNum"/>
          </p:nvPr>
        </p:nvSpPr>
        <p:spPr>
          <a:xfrm>
            <a:off x="8480575" y="4696933"/>
            <a:ext cx="548700" cy="31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pic>
        <p:nvPicPr>
          <p:cNvPr id="295" name="Google Shape;295;g3baf736daba_0_2"/>
          <p:cNvPicPr preferRelativeResize="0"/>
          <p:nvPr/>
        </p:nvPicPr>
        <p:blipFill rotWithShape="1">
          <a:blip r:embed="rId3">
            <a:alphaModFix/>
          </a:blip>
          <a:srcRect b="3410" l="0" r="0" t="0"/>
          <a:stretch/>
        </p:blipFill>
        <p:spPr>
          <a:xfrm>
            <a:off x="5189863" y="1614775"/>
            <a:ext cx="3496011" cy="2323012"/>
          </a:xfrm>
          <a:prstGeom prst="rect">
            <a:avLst/>
          </a:prstGeom>
          <a:noFill/>
          <a:ln>
            <a:noFill/>
          </a:ln>
          <a:effectLst>
            <a:outerShdw blurRad="185738" rotWithShape="0" algn="bl" dir="3000000" dist="142875">
              <a:srgbClr val="000000">
                <a:alpha val="52000"/>
              </a:srgbClr>
            </a:outerShdw>
          </a:effectLst>
        </p:spPr>
      </p:pic>
      <p:sp>
        <p:nvSpPr>
          <p:cNvPr id="296" name="Google Shape;296;g3baf736daba_0_2"/>
          <p:cNvSpPr txBox="1"/>
          <p:nvPr/>
        </p:nvSpPr>
        <p:spPr>
          <a:xfrm>
            <a:off x="461400" y="980725"/>
            <a:ext cx="8427600" cy="365100"/>
          </a:xfrm>
          <a:prstGeom prst="rect">
            <a:avLst/>
          </a:prstGeom>
          <a:solidFill>
            <a:schemeClr val="dk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Montserrat"/>
                <a:ea typeface="Montserrat"/>
                <a:cs typeface="Montserrat"/>
                <a:sym typeface="Montserrat"/>
              </a:rPr>
              <a:t>Like aisles in a grocery store - arranging records in groups can help us provide better care and access.</a:t>
            </a:r>
            <a:r>
              <a:rPr b="1" lang="en" sz="1200">
                <a:solidFill>
                  <a:srgbClr val="202124"/>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p:txBody>
      </p:sp>
      <p:sp>
        <p:nvSpPr>
          <p:cNvPr id="297" name="Google Shape;297;g3baf736daba_0_2">
            <a:hlinkClick r:id="rId4"/>
          </p:cNvPr>
          <p:cNvSpPr/>
          <p:nvPr/>
        </p:nvSpPr>
        <p:spPr>
          <a:xfrm>
            <a:off x="7554235" y="4373025"/>
            <a:ext cx="1012800" cy="365100"/>
          </a:xfrm>
          <a:prstGeom prst="roundRect">
            <a:avLst>
              <a:gd fmla="val 16667" name="adj"/>
            </a:avLst>
          </a:prstGeom>
          <a:solidFill>
            <a:srgbClr val="00B0F0"/>
          </a:solidFill>
          <a:ln cap="flat" cmpd="sng" w="16050">
            <a:solidFill>
              <a:srgbClr val="2D4E6A"/>
            </a:solidFill>
            <a:prstDash val="solid"/>
            <a:round/>
            <a:headEnd len="sm" w="sm" type="none"/>
            <a:tailEnd len="sm" w="sm" type="none"/>
          </a:ln>
        </p:spPr>
        <p:txBody>
          <a:bodyPr anchorCtr="0" anchor="ctr" bIns="28875" lIns="57775" spcFirstLastPara="1" rIns="57775" wrap="square" tIns="28875">
            <a:noAutofit/>
          </a:bodyPr>
          <a:lstStyle/>
          <a:p>
            <a:pPr indent="0" lvl="0" marL="0" marR="0" rtl="0" algn="ctr">
              <a:lnSpc>
                <a:spcPct val="100000"/>
              </a:lnSpc>
              <a:spcBef>
                <a:spcPts val="0"/>
              </a:spcBef>
              <a:spcAft>
                <a:spcPts val="0"/>
              </a:spcAft>
              <a:buClr>
                <a:srgbClr val="000000"/>
              </a:buClr>
              <a:buSzPts val="1011"/>
              <a:buFont typeface="Arial"/>
              <a:buNone/>
            </a:pPr>
            <a:r>
              <a:rPr lang="en" sz="947">
                <a:solidFill>
                  <a:srgbClr val="FFFFFF"/>
                </a:solidFill>
              </a:rPr>
              <a:t>63G-2-103</a:t>
            </a:r>
            <a:endParaRPr b="0" i="0" sz="821" u="none" cap="none" strike="noStrike">
              <a:solidFill>
                <a:srgbClr val="000000"/>
              </a:solidFill>
              <a:latin typeface="Arial"/>
              <a:ea typeface="Arial"/>
              <a:cs typeface="Arial"/>
              <a:sym typeface="Arial"/>
            </a:endParaRPr>
          </a:p>
        </p:txBody>
      </p:sp>
      <p:sp>
        <p:nvSpPr>
          <p:cNvPr id="298" name="Google Shape;298;g3baf736daba_0_2">
            <a:hlinkClick r:id="rId5"/>
          </p:cNvPr>
          <p:cNvSpPr/>
          <p:nvPr/>
        </p:nvSpPr>
        <p:spPr>
          <a:xfrm>
            <a:off x="6473516" y="4373025"/>
            <a:ext cx="1012800" cy="365100"/>
          </a:xfrm>
          <a:prstGeom prst="roundRect">
            <a:avLst>
              <a:gd fmla="val 16667" name="adj"/>
            </a:avLst>
          </a:prstGeom>
          <a:solidFill>
            <a:srgbClr val="00B0F0"/>
          </a:solidFill>
          <a:ln cap="flat" cmpd="sng" w="16050">
            <a:solidFill>
              <a:srgbClr val="2D4E6A"/>
            </a:solidFill>
            <a:prstDash val="solid"/>
            <a:round/>
            <a:headEnd len="sm" w="sm" type="none"/>
            <a:tailEnd len="sm" w="sm" type="none"/>
          </a:ln>
        </p:spPr>
        <p:txBody>
          <a:bodyPr anchorCtr="0" anchor="ctr" bIns="28875" lIns="57775" spcFirstLastPara="1" rIns="57775" wrap="square" tIns="28875">
            <a:noAutofit/>
          </a:bodyPr>
          <a:lstStyle/>
          <a:p>
            <a:pPr indent="0" lvl="0" marL="0" marR="0" rtl="0" algn="ctr">
              <a:lnSpc>
                <a:spcPct val="100000"/>
              </a:lnSpc>
              <a:spcBef>
                <a:spcPts val="0"/>
              </a:spcBef>
              <a:spcAft>
                <a:spcPts val="0"/>
              </a:spcAft>
              <a:buClr>
                <a:srgbClr val="000000"/>
              </a:buClr>
              <a:buSzPts val="1011"/>
              <a:buFont typeface="Arial"/>
              <a:buNone/>
            </a:pPr>
            <a:r>
              <a:rPr lang="en" sz="947">
                <a:solidFill>
                  <a:srgbClr val="FFFFFF"/>
                </a:solidFill>
              </a:rPr>
              <a:t>63G-2-307</a:t>
            </a:r>
            <a:endParaRPr b="0" i="0" sz="821" u="none" cap="none" strike="noStrike">
              <a:solidFill>
                <a:srgbClr val="000000"/>
              </a:solidFill>
              <a:latin typeface="Arial"/>
              <a:ea typeface="Arial"/>
              <a:cs typeface="Arial"/>
              <a:sym typeface="Arial"/>
            </a:endParaRPr>
          </a:p>
        </p:txBody>
      </p:sp>
      <p:sp>
        <p:nvSpPr>
          <p:cNvPr id="299" name="Google Shape;299;g3baf736daba_0_2">
            <a:hlinkClick r:id="rId6"/>
          </p:cNvPr>
          <p:cNvSpPr/>
          <p:nvPr/>
        </p:nvSpPr>
        <p:spPr>
          <a:xfrm>
            <a:off x="5392797" y="4373025"/>
            <a:ext cx="1012800" cy="365100"/>
          </a:xfrm>
          <a:prstGeom prst="roundRect">
            <a:avLst>
              <a:gd fmla="val 16667" name="adj"/>
            </a:avLst>
          </a:prstGeom>
          <a:solidFill>
            <a:srgbClr val="00B0F0"/>
          </a:solidFill>
          <a:ln cap="flat" cmpd="sng" w="16050">
            <a:solidFill>
              <a:srgbClr val="2D4E6A"/>
            </a:solidFill>
            <a:prstDash val="solid"/>
            <a:round/>
            <a:headEnd len="sm" w="sm" type="none"/>
            <a:tailEnd len="sm" w="sm" type="none"/>
          </a:ln>
        </p:spPr>
        <p:txBody>
          <a:bodyPr anchorCtr="0" anchor="ctr" bIns="28875" lIns="57775" spcFirstLastPara="1" rIns="57775" wrap="square" tIns="28875">
            <a:noAutofit/>
          </a:bodyPr>
          <a:lstStyle/>
          <a:p>
            <a:pPr indent="0" lvl="0" marL="0" marR="0" rtl="0" algn="ctr">
              <a:lnSpc>
                <a:spcPct val="100000"/>
              </a:lnSpc>
              <a:spcBef>
                <a:spcPts val="0"/>
              </a:spcBef>
              <a:spcAft>
                <a:spcPts val="0"/>
              </a:spcAft>
              <a:buClr>
                <a:srgbClr val="000000"/>
              </a:buClr>
              <a:buSzPts val="1011"/>
              <a:buFont typeface="Arial"/>
              <a:buNone/>
            </a:pPr>
            <a:r>
              <a:rPr lang="en" sz="947">
                <a:solidFill>
                  <a:srgbClr val="FFFFFF"/>
                </a:solidFill>
              </a:rPr>
              <a:t>63G-2-601</a:t>
            </a:r>
            <a:endParaRPr b="0" i="0" sz="821"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3" name="Shape 303"/>
        <p:cNvGrpSpPr/>
        <p:nvPr/>
      </p:nvGrpSpPr>
      <p:grpSpPr>
        <a:xfrm>
          <a:off x="0" y="0"/>
          <a:ext cx="0" cy="0"/>
          <a:chOff x="0" y="0"/>
          <a:chExt cx="0" cy="0"/>
        </a:xfrm>
      </p:grpSpPr>
      <p:sp>
        <p:nvSpPr>
          <p:cNvPr id="304" name="Google Shape;304;g3baf736daba_0_12"/>
          <p:cNvSpPr txBox="1"/>
          <p:nvPr>
            <p:ph idx="1" type="body"/>
          </p:nvPr>
        </p:nvSpPr>
        <p:spPr>
          <a:xfrm>
            <a:off x="2854325" y="895800"/>
            <a:ext cx="2971500" cy="3351900"/>
          </a:xfrm>
          <a:prstGeom prst="rect">
            <a:avLst/>
          </a:prstGeom>
          <a:solidFill>
            <a:schemeClr val="lt1"/>
          </a:solidFill>
        </p:spPr>
        <p:txBody>
          <a:bodyPr anchorCtr="0" anchor="ctr" bIns="91425" lIns="91425" spcFirstLastPara="1" rIns="91425" wrap="square" tIns="91425">
            <a:noAutofit/>
          </a:bodyPr>
          <a:lstStyle/>
          <a:p>
            <a:pPr indent="0" lvl="0" marL="0" rtl="0" algn="l">
              <a:spcBef>
                <a:spcPts val="600"/>
              </a:spcBef>
              <a:spcAft>
                <a:spcPts val="0"/>
              </a:spcAft>
              <a:buNone/>
            </a:pPr>
            <a:r>
              <a:rPr lang="en" sz="1800">
                <a:solidFill>
                  <a:srgbClr val="434343"/>
                </a:solidFill>
              </a:rPr>
              <a:t>Bread = 1 series</a:t>
            </a:r>
            <a:endParaRPr sz="1800">
              <a:solidFill>
                <a:srgbClr val="434343"/>
              </a:solidFill>
            </a:endParaRPr>
          </a:p>
          <a:p>
            <a:pPr indent="0" lvl="0" marL="0" rtl="0" algn="l">
              <a:spcBef>
                <a:spcPts val="600"/>
              </a:spcBef>
              <a:spcAft>
                <a:spcPts val="0"/>
              </a:spcAft>
              <a:buNone/>
            </a:pPr>
            <a:r>
              <a:rPr b="1" lang="en" sz="1800">
                <a:solidFill>
                  <a:srgbClr val="434343"/>
                </a:solidFill>
              </a:rPr>
              <a:t>OR</a:t>
            </a:r>
            <a:endParaRPr b="1" sz="1800">
              <a:solidFill>
                <a:srgbClr val="434343"/>
              </a:solidFill>
            </a:endParaRPr>
          </a:p>
          <a:p>
            <a:pPr indent="0" lvl="0" marL="0" rtl="0" algn="l">
              <a:spcBef>
                <a:spcPts val="600"/>
              </a:spcBef>
              <a:spcAft>
                <a:spcPts val="0"/>
              </a:spcAft>
              <a:buNone/>
            </a:pPr>
            <a:r>
              <a:rPr lang="en" sz="1800">
                <a:solidFill>
                  <a:srgbClr val="434343"/>
                </a:solidFill>
              </a:rPr>
              <a:t>Wheat bread = 1 series</a:t>
            </a:r>
            <a:endParaRPr sz="1800">
              <a:solidFill>
                <a:srgbClr val="434343"/>
              </a:solidFill>
            </a:endParaRPr>
          </a:p>
          <a:p>
            <a:pPr indent="0" lvl="0" marL="0" rtl="0" algn="l">
              <a:spcBef>
                <a:spcPts val="600"/>
              </a:spcBef>
              <a:spcAft>
                <a:spcPts val="0"/>
              </a:spcAft>
              <a:buNone/>
            </a:pPr>
            <a:r>
              <a:rPr lang="en" sz="1800">
                <a:solidFill>
                  <a:srgbClr val="434343"/>
                </a:solidFill>
              </a:rPr>
              <a:t>White bread = 1 series</a:t>
            </a:r>
            <a:endParaRPr sz="1800">
              <a:solidFill>
                <a:srgbClr val="434343"/>
              </a:solidFill>
            </a:endParaRPr>
          </a:p>
          <a:p>
            <a:pPr indent="0" lvl="0" marL="0" rtl="0" algn="l">
              <a:spcBef>
                <a:spcPts val="600"/>
              </a:spcBef>
              <a:spcAft>
                <a:spcPts val="0"/>
              </a:spcAft>
              <a:buNone/>
            </a:pPr>
            <a:r>
              <a:rPr lang="en" sz="1800">
                <a:solidFill>
                  <a:srgbClr val="434343"/>
                </a:solidFill>
              </a:rPr>
              <a:t>Rolls = 1 series</a:t>
            </a:r>
            <a:endParaRPr sz="1800">
              <a:solidFill>
                <a:srgbClr val="434343"/>
              </a:solidFill>
            </a:endParaRPr>
          </a:p>
          <a:p>
            <a:pPr indent="0" lvl="0" marL="0" rtl="0" algn="l">
              <a:spcBef>
                <a:spcPts val="600"/>
              </a:spcBef>
              <a:spcAft>
                <a:spcPts val="0"/>
              </a:spcAft>
              <a:buNone/>
            </a:pPr>
            <a:r>
              <a:rPr lang="en" sz="1800">
                <a:solidFill>
                  <a:srgbClr val="434343"/>
                </a:solidFill>
              </a:rPr>
              <a:t>Bagels = 1 series</a:t>
            </a:r>
            <a:endParaRPr sz="1800">
              <a:solidFill>
                <a:srgbClr val="434343"/>
              </a:solidFill>
            </a:endParaRPr>
          </a:p>
          <a:p>
            <a:pPr indent="0" lvl="0" marL="0" rtl="0" algn="l">
              <a:spcBef>
                <a:spcPts val="600"/>
              </a:spcBef>
              <a:spcAft>
                <a:spcPts val="0"/>
              </a:spcAft>
              <a:buNone/>
            </a:pPr>
            <a:r>
              <a:rPr b="1" lang="en" sz="1800">
                <a:solidFill>
                  <a:srgbClr val="434343"/>
                </a:solidFill>
              </a:rPr>
              <a:t>OR</a:t>
            </a:r>
            <a:endParaRPr b="1" sz="1800">
              <a:solidFill>
                <a:srgbClr val="434343"/>
              </a:solidFill>
            </a:endParaRPr>
          </a:p>
          <a:p>
            <a:pPr indent="0" lvl="0" marL="0" rtl="0" algn="l">
              <a:spcBef>
                <a:spcPts val="600"/>
              </a:spcBef>
              <a:spcAft>
                <a:spcPts val="0"/>
              </a:spcAft>
              <a:buNone/>
            </a:pPr>
            <a:r>
              <a:rPr lang="en" sz="1800">
                <a:solidFill>
                  <a:srgbClr val="434343"/>
                </a:solidFill>
              </a:rPr>
              <a:t>Fresh bread = 1 series</a:t>
            </a:r>
            <a:endParaRPr sz="1800">
              <a:solidFill>
                <a:srgbClr val="434343"/>
              </a:solidFill>
            </a:endParaRPr>
          </a:p>
          <a:p>
            <a:pPr indent="0" lvl="0" marL="0" rtl="0" algn="l">
              <a:spcBef>
                <a:spcPts val="600"/>
              </a:spcBef>
              <a:spcAft>
                <a:spcPts val="0"/>
              </a:spcAft>
              <a:buNone/>
            </a:pPr>
            <a:r>
              <a:rPr lang="en" sz="1800">
                <a:solidFill>
                  <a:srgbClr val="434343"/>
                </a:solidFill>
              </a:rPr>
              <a:t>Stale bread = 1 series</a:t>
            </a:r>
            <a:endParaRPr sz="1800">
              <a:solidFill>
                <a:srgbClr val="434343"/>
              </a:solidFill>
            </a:endParaRPr>
          </a:p>
        </p:txBody>
      </p:sp>
      <p:sp>
        <p:nvSpPr>
          <p:cNvPr id="305" name="Google Shape;305;g3baf736daba_0_12"/>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306" name="Google Shape;306;g3baf736daba_0_12"/>
          <p:cNvSpPr txBox="1"/>
          <p:nvPr>
            <p:ph type="title"/>
          </p:nvPr>
        </p:nvSpPr>
        <p:spPr>
          <a:xfrm>
            <a:off x="167225" y="80375"/>
            <a:ext cx="8345700" cy="5739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chemeClr val="lt1"/>
                </a:solidFill>
              </a:rPr>
              <a:t>Identifying Record Series</a:t>
            </a:r>
            <a:endParaRPr b="1">
              <a:solidFill>
                <a:schemeClr val="lt1"/>
              </a:solidFill>
            </a:endParaRPr>
          </a:p>
        </p:txBody>
      </p:sp>
      <p:pic>
        <p:nvPicPr>
          <p:cNvPr id="307" name="Google Shape;307;g3baf736daba_0_12"/>
          <p:cNvPicPr preferRelativeResize="0"/>
          <p:nvPr/>
        </p:nvPicPr>
        <p:blipFill>
          <a:blip r:embed="rId4">
            <a:alphaModFix/>
          </a:blip>
          <a:stretch>
            <a:fillRect/>
          </a:stretch>
        </p:blipFill>
        <p:spPr>
          <a:xfrm>
            <a:off x="7467600" y="152400"/>
            <a:ext cx="1524000" cy="15240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1" name="Shape 311"/>
        <p:cNvGrpSpPr/>
        <p:nvPr/>
      </p:nvGrpSpPr>
      <p:grpSpPr>
        <a:xfrm>
          <a:off x="0" y="0"/>
          <a:ext cx="0" cy="0"/>
          <a:chOff x="0" y="0"/>
          <a:chExt cx="0" cy="0"/>
        </a:xfrm>
      </p:grpSpPr>
      <p:sp>
        <p:nvSpPr>
          <p:cNvPr id="312" name="Google Shape;312;g3baf736daba_0_20"/>
          <p:cNvSpPr txBox="1"/>
          <p:nvPr>
            <p:ph idx="12" type="sldNum"/>
          </p:nvPr>
        </p:nvSpPr>
        <p:spPr>
          <a:xfrm>
            <a:off x="8480575" y="4696933"/>
            <a:ext cx="548700" cy="313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313" name="Google Shape;313;g3baf736daba_0_20"/>
          <p:cNvSpPr txBox="1"/>
          <p:nvPr>
            <p:ph idx="1" type="body"/>
          </p:nvPr>
        </p:nvSpPr>
        <p:spPr>
          <a:xfrm>
            <a:off x="1908900" y="1258750"/>
            <a:ext cx="5326200" cy="3379800"/>
          </a:xfrm>
          <a:prstGeom prst="rect">
            <a:avLst/>
          </a:prstGeom>
          <a:solidFill>
            <a:schemeClr val="lt1"/>
          </a:solidFill>
        </p:spPr>
        <p:txBody>
          <a:bodyPr anchorCtr="0" anchor="ctr" bIns="91425" lIns="91425" spcFirstLastPara="1" rIns="91425" wrap="square" tIns="91425">
            <a:noAutofit/>
          </a:bodyPr>
          <a:lstStyle/>
          <a:p>
            <a:pPr indent="0" lvl="0" marL="0" rtl="0" algn="ctr">
              <a:spcBef>
                <a:spcPts val="600"/>
              </a:spcBef>
              <a:spcAft>
                <a:spcPts val="0"/>
              </a:spcAft>
              <a:buNone/>
            </a:pPr>
            <a:r>
              <a:rPr lang="en" sz="2000">
                <a:solidFill>
                  <a:srgbClr val="434343"/>
                </a:solidFill>
              </a:rPr>
              <a:t>Contracts = 1 record series</a:t>
            </a:r>
            <a:endParaRPr sz="2000">
              <a:solidFill>
                <a:srgbClr val="434343"/>
              </a:solidFill>
            </a:endParaRPr>
          </a:p>
          <a:p>
            <a:pPr indent="0" lvl="0" marL="0" rtl="0" algn="ctr">
              <a:spcBef>
                <a:spcPts val="600"/>
              </a:spcBef>
              <a:spcAft>
                <a:spcPts val="0"/>
              </a:spcAft>
              <a:buNone/>
            </a:pPr>
            <a:r>
              <a:rPr b="1" lang="en" sz="2000">
                <a:solidFill>
                  <a:srgbClr val="434343"/>
                </a:solidFill>
              </a:rPr>
              <a:t>OR</a:t>
            </a:r>
            <a:endParaRPr b="1" sz="2000">
              <a:solidFill>
                <a:srgbClr val="434343"/>
              </a:solidFill>
            </a:endParaRPr>
          </a:p>
          <a:p>
            <a:pPr indent="0" lvl="0" marL="0" rtl="0" algn="ctr">
              <a:spcBef>
                <a:spcPts val="600"/>
              </a:spcBef>
              <a:spcAft>
                <a:spcPts val="0"/>
              </a:spcAft>
              <a:buNone/>
            </a:pPr>
            <a:r>
              <a:rPr lang="en" sz="2000">
                <a:solidFill>
                  <a:srgbClr val="434343"/>
                </a:solidFill>
              </a:rPr>
              <a:t>Simple contracts = 1 record series</a:t>
            </a:r>
            <a:endParaRPr sz="2000">
              <a:solidFill>
                <a:srgbClr val="434343"/>
              </a:solidFill>
            </a:endParaRPr>
          </a:p>
          <a:p>
            <a:pPr indent="0" lvl="0" marL="0" rtl="0" algn="ctr">
              <a:spcBef>
                <a:spcPts val="600"/>
              </a:spcBef>
              <a:spcAft>
                <a:spcPts val="0"/>
              </a:spcAft>
              <a:buNone/>
            </a:pPr>
            <a:r>
              <a:rPr lang="en" sz="2000">
                <a:solidFill>
                  <a:srgbClr val="434343"/>
                </a:solidFill>
              </a:rPr>
              <a:t>Fixed-price contracts = 1 record series</a:t>
            </a:r>
            <a:endParaRPr sz="2000">
              <a:solidFill>
                <a:srgbClr val="434343"/>
              </a:solidFill>
            </a:endParaRPr>
          </a:p>
          <a:p>
            <a:pPr indent="0" lvl="0" marL="0" rtl="0" algn="ctr">
              <a:spcBef>
                <a:spcPts val="600"/>
              </a:spcBef>
              <a:spcAft>
                <a:spcPts val="0"/>
              </a:spcAft>
              <a:buNone/>
            </a:pPr>
            <a:r>
              <a:rPr lang="en" sz="2000">
                <a:solidFill>
                  <a:srgbClr val="434343"/>
                </a:solidFill>
              </a:rPr>
              <a:t>Incentive contracts = 1 record series</a:t>
            </a:r>
            <a:endParaRPr sz="2000">
              <a:solidFill>
                <a:srgbClr val="434343"/>
              </a:solidFill>
            </a:endParaRPr>
          </a:p>
          <a:p>
            <a:pPr indent="0" lvl="0" marL="0" rtl="0" algn="ctr">
              <a:spcBef>
                <a:spcPts val="600"/>
              </a:spcBef>
              <a:spcAft>
                <a:spcPts val="0"/>
              </a:spcAft>
              <a:buNone/>
            </a:pPr>
            <a:r>
              <a:rPr b="1" lang="en" sz="2000">
                <a:solidFill>
                  <a:srgbClr val="434343"/>
                </a:solidFill>
              </a:rPr>
              <a:t>OR</a:t>
            </a:r>
            <a:endParaRPr b="1" sz="2000">
              <a:solidFill>
                <a:srgbClr val="434343"/>
              </a:solidFill>
            </a:endParaRPr>
          </a:p>
          <a:p>
            <a:pPr indent="0" lvl="0" marL="0" rtl="0" algn="ctr">
              <a:spcBef>
                <a:spcPts val="600"/>
              </a:spcBef>
              <a:spcAft>
                <a:spcPts val="0"/>
              </a:spcAft>
              <a:buNone/>
            </a:pPr>
            <a:r>
              <a:rPr lang="en" sz="2000">
                <a:solidFill>
                  <a:srgbClr val="434343"/>
                </a:solidFill>
              </a:rPr>
              <a:t>Expired contracts = 1 record series</a:t>
            </a:r>
            <a:endParaRPr sz="2000">
              <a:solidFill>
                <a:srgbClr val="434343"/>
              </a:solidFill>
            </a:endParaRPr>
          </a:p>
          <a:p>
            <a:pPr indent="0" lvl="0" marL="0" rtl="0" algn="ctr">
              <a:spcBef>
                <a:spcPts val="600"/>
              </a:spcBef>
              <a:spcAft>
                <a:spcPts val="0"/>
              </a:spcAft>
              <a:buNone/>
            </a:pPr>
            <a:r>
              <a:rPr lang="en" sz="2000">
                <a:solidFill>
                  <a:srgbClr val="434343"/>
                </a:solidFill>
              </a:rPr>
              <a:t>Active contracts = 1 record series</a:t>
            </a:r>
            <a:endParaRPr sz="2000">
              <a:solidFill>
                <a:srgbClr val="434343"/>
              </a:solidFill>
            </a:endParaRPr>
          </a:p>
        </p:txBody>
      </p:sp>
      <p:sp>
        <p:nvSpPr>
          <p:cNvPr id="314" name="Google Shape;314;g3baf736daba_0_20"/>
          <p:cNvSpPr txBox="1"/>
          <p:nvPr>
            <p:ph type="title"/>
          </p:nvPr>
        </p:nvSpPr>
        <p:spPr>
          <a:xfrm>
            <a:off x="197775" y="172075"/>
            <a:ext cx="5701500" cy="6351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34343"/>
                </a:solidFill>
              </a:rPr>
              <a:t>Identifying Record Series</a:t>
            </a:r>
            <a:endParaRPr b="1">
              <a:solidFill>
                <a:srgbClr val="434343"/>
              </a:solidFill>
            </a:endParaRPr>
          </a:p>
        </p:txBody>
      </p:sp>
      <p:pic>
        <p:nvPicPr>
          <p:cNvPr id="315" name="Google Shape;315;g3baf736daba_0_20"/>
          <p:cNvPicPr preferRelativeResize="0"/>
          <p:nvPr/>
        </p:nvPicPr>
        <p:blipFill>
          <a:blip r:embed="rId4">
            <a:alphaModFix/>
          </a:blip>
          <a:stretch>
            <a:fillRect/>
          </a:stretch>
        </p:blipFill>
        <p:spPr>
          <a:xfrm>
            <a:off x="7785325" y="152400"/>
            <a:ext cx="1206300" cy="1206300"/>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ov Ops 2">
  <a:themeElements>
    <a:clrScheme name="Custom 347">
      <a:dk1>
        <a:srgbClr val="707070"/>
      </a:dk1>
      <a:lt1>
        <a:srgbClr val="FFFFFF"/>
      </a:lt1>
      <a:dk2>
        <a:srgbClr val="5971FF"/>
      </a:dk2>
      <a:lt2>
        <a:srgbClr val="E6E6E6"/>
      </a:lt2>
      <a:accent1>
        <a:srgbClr val="8252FF"/>
      </a:accent1>
      <a:accent2>
        <a:srgbClr val="6BBAFC"/>
      </a:accent2>
      <a:accent3>
        <a:srgbClr val="C72900"/>
      </a:accent3>
      <a:accent4>
        <a:srgbClr val="EF8300"/>
      </a:accent4>
      <a:accent5>
        <a:srgbClr val="EDAD00"/>
      </a:accent5>
      <a:accent6>
        <a:srgbClr val="707070"/>
      </a:accent6>
      <a:hlink>
        <a:srgbClr val="5971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ov Ops 2">
  <a:themeElements>
    <a:clrScheme name="Custom 347">
      <a:dk1>
        <a:srgbClr val="707070"/>
      </a:dk1>
      <a:lt1>
        <a:srgbClr val="FFFFFF"/>
      </a:lt1>
      <a:dk2>
        <a:srgbClr val="5971FF"/>
      </a:dk2>
      <a:lt2>
        <a:srgbClr val="E6E6E6"/>
      </a:lt2>
      <a:accent1>
        <a:srgbClr val="8252FF"/>
      </a:accent1>
      <a:accent2>
        <a:srgbClr val="6BBAFC"/>
      </a:accent2>
      <a:accent3>
        <a:srgbClr val="C72900"/>
      </a:accent3>
      <a:accent4>
        <a:srgbClr val="EF8300"/>
      </a:accent4>
      <a:accent5>
        <a:srgbClr val="EDAD00"/>
      </a:accent5>
      <a:accent6>
        <a:srgbClr val="707070"/>
      </a:accent6>
      <a:hlink>
        <a:srgbClr val="5971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