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y="5143500" cx="9144000"/>
  <p:notesSz cx="6858000" cy="9144000"/>
  <p:embeddedFontLst>
    <p:embeddedFont>
      <p:font typeface="Raleway"/>
      <p:regular r:id="rId62"/>
      <p:bold r:id="rId63"/>
      <p:italic r:id="rId64"/>
      <p:boldItalic r:id="rId65"/>
    </p:embeddedFont>
    <p:embeddedFont>
      <p:font typeface="Montserrat SemiBold"/>
      <p:regular r:id="rId66"/>
      <p:bold r:id="rId67"/>
      <p:italic r:id="rId68"/>
      <p:boldItalic r:id="rId69"/>
    </p:embeddedFont>
    <p:embeddedFont>
      <p:font typeface="Roboto"/>
      <p:regular r:id="rId70"/>
      <p:bold r:id="rId71"/>
      <p:italic r:id="rId72"/>
      <p:boldItalic r:id="rId73"/>
    </p:embeddedFont>
    <p:embeddedFont>
      <p:font typeface="Montserrat"/>
      <p:regular r:id="rId74"/>
      <p:bold r:id="rId75"/>
      <p:italic r:id="rId76"/>
      <p:boldItalic r:id="rId77"/>
    </p:embeddedFont>
    <p:embeddedFont>
      <p:font typeface="Lato"/>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ACF451-1E06-4DD9-8E46-5657B4754CA1}">
  <a:tblStyle styleId="{C5ACF451-1E06-4DD9-8E46-5657B4754CA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Lato-italic.fntdata"/><Relationship Id="rId81"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4.xml"/><Relationship Id="rId75" Type="http://schemas.openxmlformats.org/officeDocument/2006/relationships/font" Target="fonts/Montserrat-bold.fntdata"/><Relationship Id="rId30" Type="http://schemas.openxmlformats.org/officeDocument/2006/relationships/slide" Target="slides/slide23.xml"/><Relationship Id="rId74" Type="http://schemas.openxmlformats.org/officeDocument/2006/relationships/font" Target="fonts/Montserrat-regular.fntdata"/><Relationship Id="rId33" Type="http://schemas.openxmlformats.org/officeDocument/2006/relationships/slide" Target="slides/slide26.xml"/><Relationship Id="rId77" Type="http://schemas.openxmlformats.org/officeDocument/2006/relationships/font" Target="fonts/Montserrat-boldItalic.fntdata"/><Relationship Id="rId32" Type="http://schemas.openxmlformats.org/officeDocument/2006/relationships/slide" Target="slides/slide25.xml"/><Relationship Id="rId76" Type="http://schemas.openxmlformats.org/officeDocument/2006/relationships/font" Target="fonts/Montserrat-italic.fntdata"/><Relationship Id="rId35" Type="http://schemas.openxmlformats.org/officeDocument/2006/relationships/slide" Target="slides/slide28.xml"/><Relationship Id="rId79" Type="http://schemas.openxmlformats.org/officeDocument/2006/relationships/font" Target="fonts/Lato-bold.fntdata"/><Relationship Id="rId34" Type="http://schemas.openxmlformats.org/officeDocument/2006/relationships/slide" Target="slides/slide27.xml"/><Relationship Id="rId78" Type="http://schemas.openxmlformats.org/officeDocument/2006/relationships/font" Target="fonts/Lato-regular.fntdata"/><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aleway-regular.fntdata"/><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Raleway-italic.fntdata"/><Relationship Id="rId63" Type="http://schemas.openxmlformats.org/officeDocument/2006/relationships/font" Target="fonts/Raleway-bold.fntdata"/><Relationship Id="rId22" Type="http://schemas.openxmlformats.org/officeDocument/2006/relationships/slide" Target="slides/slide15.xml"/><Relationship Id="rId66" Type="http://schemas.openxmlformats.org/officeDocument/2006/relationships/font" Target="fonts/MontserratSemiBold-regular.fntdata"/><Relationship Id="rId21" Type="http://schemas.openxmlformats.org/officeDocument/2006/relationships/slide" Target="slides/slide14.xml"/><Relationship Id="rId65" Type="http://schemas.openxmlformats.org/officeDocument/2006/relationships/font" Target="fonts/Raleway-boldItalic.fntdata"/><Relationship Id="rId24" Type="http://schemas.openxmlformats.org/officeDocument/2006/relationships/slide" Target="slides/slide17.xml"/><Relationship Id="rId68" Type="http://schemas.openxmlformats.org/officeDocument/2006/relationships/font" Target="fonts/MontserratSemiBold-italic.fntdata"/><Relationship Id="rId23" Type="http://schemas.openxmlformats.org/officeDocument/2006/relationships/slide" Target="slides/slide16.xml"/><Relationship Id="rId67" Type="http://schemas.openxmlformats.org/officeDocument/2006/relationships/font" Target="fonts/MontserratSemiBold-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MontserratSemiBold-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mc/index.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im/retention-schedules.html" TargetMode="External"/><Relationship Id="rId3" Type="http://schemas.openxmlformats.org/officeDocument/2006/relationships/hyperlink" Target="https://archives.utah.gov/rim/retention-schedules.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im/filing-local-policy.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im/templates.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ce46f1aa32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ce46f1aa3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Record series and retention schedules are more than a compliance requirement. They are a strategic tool for organizing information, managing risk, improving efficiency, and protecting institutional history. This session will address the relationship between record series and retention schedules, and will take a practical look at how retention schedules are developed, interpreted, and applied in day to day operations. Participants will walk through common challenges, including determining record series, managing mixed formats, utilizing offsite storage, and preparing records for transfer or destruction.</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a:t>Everybody needs to have a drink in front of them, bcz today we are going to talk about liquid refreshments.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d2871b6e96_0_1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d2871b6e96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Record series = group of records related in a logical way</a:t>
            </a:r>
            <a:r>
              <a:rPr lang="en">
                <a:solidFill>
                  <a:schemeClr val="dk1"/>
                </a:solidFill>
              </a:rPr>
              <a:t>: they may document a particular transaction, function, or subject; and should s</a:t>
            </a:r>
            <a:r>
              <a:rPr i="1" lang="en">
                <a:solidFill>
                  <a:schemeClr val="dk1"/>
                </a:solidFill>
              </a:rPr>
              <a:t>hare a relationship based on how or why they are created or how they get used and maintained over time</a:t>
            </a:r>
            <a:r>
              <a:rPr lang="en">
                <a:solidFill>
                  <a:schemeClr val="dk1"/>
                </a:solidFill>
              </a:rPr>
              <a:t>. Any</a:t>
            </a:r>
            <a:r>
              <a:rPr b="1" lang="en">
                <a:solidFill>
                  <a:schemeClr val="dk1"/>
                </a:solidFill>
              </a:rPr>
              <a:t> records kept together in an identified records series should be retained for the same amount of time, and destroyed together when that time expires.</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rPr>
              <a:t>Designating GRAMA classification and collection purpose statements are also applied at the record series level.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Like aisles in a grocery store, arranging records in groups can help us provide better care and access.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ce46f1aa32_0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ce46f1aa3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There are many different ways to identify a records series and to group records</a:t>
            </a:r>
            <a:r>
              <a:rPr lang="en">
                <a:solidFill>
                  <a:schemeClr val="dk1"/>
                </a:solidFill>
              </a:rPr>
              <a:t>. Keeping with our analogy of drinks, we could categorize drinks as one series (drinks), or as many series (maybe based on type—water, soda pop, sugar-free soda pop, lemonade, hard lemonade, etc.) OR as two series: one for drinks past their expiration date, and one for drinks that can still be sold (legally).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ceb14ba781_0_1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ceb14ba78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Let’s apply that concept to a real-world record example of contracts</a:t>
            </a:r>
            <a:r>
              <a:rPr lang="en">
                <a:solidFill>
                  <a:schemeClr val="dk1"/>
                </a:solidFill>
              </a:rPr>
              <a:t>: we might organize contracts as </a:t>
            </a:r>
            <a:r>
              <a:rPr b="1" lang="en">
                <a:solidFill>
                  <a:schemeClr val="dk1"/>
                </a:solidFill>
              </a:rPr>
              <a:t>one record series</a:t>
            </a:r>
            <a:r>
              <a:rPr lang="en">
                <a:solidFill>
                  <a:schemeClr val="dk1"/>
                </a:solidFill>
              </a:rPr>
              <a:t>—as long as they all could be deleted or destroyed according to the same rules -- OR you may choose to </a:t>
            </a:r>
            <a:r>
              <a:rPr b="1" lang="en">
                <a:solidFill>
                  <a:schemeClr val="dk1"/>
                </a:solidFill>
              </a:rPr>
              <a:t>create multiple series</a:t>
            </a:r>
            <a:r>
              <a:rPr lang="en">
                <a:solidFill>
                  <a:schemeClr val="dk1"/>
                </a:solidFill>
              </a:rPr>
              <a:t> for different kinds of contracts (simple, fixed-price, incentive) OR </a:t>
            </a:r>
            <a:r>
              <a:rPr b="1" lang="en">
                <a:solidFill>
                  <a:schemeClr val="dk1"/>
                </a:solidFill>
              </a:rPr>
              <a:t>one for active contracts and one for expired contracts</a:t>
            </a:r>
            <a:r>
              <a:rPr lang="en">
                <a:solidFill>
                  <a:schemeClr val="dk1"/>
                </a:solidFill>
              </a:rPr>
              <a:t>.</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Your decision to group records might be based on the volume and variety of contracts that you manage, and the care that they need.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For example: if you don’t have a large variety of contracts you might only want to distinguish between expired and active. Or if you have a large volume of contracts to manage annually you might want to divide them by contract type for ease of use. </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d2871b6e96_0_11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d2871b6e96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Why do record series matter?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Without identified record series: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Lack of oversight and organization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Data may be kept too long or too short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Personal data may be misused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Unauthorized secondary use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Increased breach impact</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d2871b6e96_0_1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d2871b6e96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Sometimes people ask: </a:t>
            </a:r>
            <a:r>
              <a:rPr lang="en">
                <a:solidFill>
                  <a:schemeClr val="dk1"/>
                </a:solidFill>
              </a:rPr>
              <a:t>Do you need to create a record series with DARS for every record you create? (or some version of that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governmental entity is required to:</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identify and classify/designate every record series and report them to DARS, per 63A-12-103(8); and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file a statement with DARS explaining the purpose for which each private or controlled record is collected, maintained or used , per 63G-2-601(1).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There’s no automated way to report these things to DARS, and DARS staff members don’t have the capacity to enter each and every record series for each and every governmental entity in Utah into DARS’ system.</a:t>
            </a:r>
            <a:r>
              <a:rPr lang="en">
                <a:solidFill>
                  <a:schemeClr val="dk1"/>
                </a:solidFill>
              </a:rPr>
              <a:t> Therefore, DARS has provided </a:t>
            </a:r>
            <a:r>
              <a:rPr b="1" lang="en">
                <a:solidFill>
                  <a:schemeClr val="dk1"/>
                </a:solidFill>
              </a:rPr>
              <a:t>multiple options</a:t>
            </a:r>
            <a:r>
              <a:rPr lang="en">
                <a:solidFill>
                  <a:schemeClr val="dk1"/>
                </a:solidFill>
              </a:rPr>
              <a:t> for agencies to meet the requirements to report their record series, along with the required information about classification and designation, purpose and use, to DARS.</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d2871b6e96_0_11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d2871b6e96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Option 1</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Working with a DARS RIM specialist, create a data file in DARS' system for every record series, with the required elements specified</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e979a9db2f_0_3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e979a9db2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Option 2</a:t>
            </a:r>
            <a:endParaRPr>
              <a:solidFill>
                <a:schemeClr val="dk1"/>
              </a:solidFill>
            </a:endParaRPr>
          </a:p>
          <a:p>
            <a:pPr indent="0" lvl="0" marL="0" rtl="0" algn="l">
              <a:spcBef>
                <a:spcPts val="0"/>
              </a:spcBef>
              <a:spcAft>
                <a:spcPts val="0"/>
              </a:spcAft>
              <a:buNone/>
            </a:pPr>
            <a:r>
              <a:rPr lang="en">
                <a:solidFill>
                  <a:schemeClr val="dk1"/>
                </a:solidFill>
              </a:rPr>
              <a:t>Create an in-house inventory spreadsheet that lists every record series, along with the required elements, and share the spreadsheet with DARS.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e979a9db2f_0_3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e979a9db2f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Option 3 is a hybrid of options one and two: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create an in-agency inventory spreadsheet that lists every record series and share the spreadsheet with DARS,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document some record series—perhaps those with private or controlled information or personal data—in DARS’ system, along with the required elements.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d2871b6e96_0_11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d2871b6e96_0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rgbClr val="434343"/>
                </a:solidFill>
              </a:rPr>
              <a:t>Record series must be added/documented in </a:t>
            </a:r>
            <a:r>
              <a:rPr b="1" lang="en">
                <a:solidFill>
                  <a:srgbClr val="434343"/>
                </a:solidFill>
              </a:rPr>
              <a:t>DARS’ system</a:t>
            </a:r>
            <a:r>
              <a:rPr lang="en">
                <a:solidFill>
                  <a:srgbClr val="434343"/>
                </a:solidFill>
              </a:rPr>
              <a:t> if the records:</a:t>
            </a:r>
            <a:endParaRPr>
              <a:solidFill>
                <a:srgbClr val="434343"/>
              </a:solidFill>
            </a:endParaRPr>
          </a:p>
          <a:p>
            <a:pPr indent="-298450" lvl="0" marL="457200" rtl="0" algn="l">
              <a:lnSpc>
                <a:spcPct val="115000"/>
              </a:lnSpc>
              <a:spcBef>
                <a:spcPts val="1200"/>
              </a:spcBef>
              <a:spcAft>
                <a:spcPts val="0"/>
              </a:spcAft>
              <a:buClr>
                <a:srgbClr val="434343"/>
              </a:buClr>
              <a:buSzPts val="1100"/>
              <a:buFont typeface="Arial"/>
              <a:buChar char="●"/>
            </a:pPr>
            <a:r>
              <a:rPr lang="en">
                <a:solidFill>
                  <a:srgbClr val="434343"/>
                </a:solidFill>
              </a:rPr>
              <a:t>Retention needs to be approved by the Records Management Committee (RMC), </a:t>
            </a:r>
            <a:endParaRPr>
              <a:solidFill>
                <a:srgbClr val="434343"/>
              </a:solidFill>
            </a:endParaRPr>
          </a:p>
          <a:p>
            <a:pPr indent="-298450" lvl="0" marL="457200" rtl="0" algn="l">
              <a:lnSpc>
                <a:spcPct val="115000"/>
              </a:lnSpc>
              <a:spcBef>
                <a:spcPts val="0"/>
              </a:spcBef>
              <a:spcAft>
                <a:spcPts val="0"/>
              </a:spcAft>
              <a:buClr>
                <a:srgbClr val="434343"/>
              </a:buClr>
              <a:buSzPts val="1100"/>
              <a:buFont typeface="Arial"/>
              <a:buChar char="●"/>
            </a:pPr>
            <a:r>
              <a:rPr lang="en">
                <a:solidFill>
                  <a:srgbClr val="434343"/>
                </a:solidFill>
              </a:rPr>
              <a:t>Are stored at the State Records Center, or </a:t>
            </a:r>
            <a:endParaRPr>
              <a:solidFill>
                <a:srgbClr val="434343"/>
              </a:solidFill>
            </a:endParaRPr>
          </a:p>
          <a:p>
            <a:pPr indent="-298450" lvl="0" marL="457200" rtl="0" algn="l">
              <a:lnSpc>
                <a:spcPct val="115000"/>
              </a:lnSpc>
              <a:spcBef>
                <a:spcPts val="0"/>
              </a:spcBef>
              <a:spcAft>
                <a:spcPts val="0"/>
              </a:spcAft>
              <a:buClr>
                <a:srgbClr val="434343"/>
              </a:buClr>
              <a:buSzPts val="1100"/>
              <a:buFont typeface="Arial"/>
              <a:buChar char="●"/>
            </a:pPr>
            <a:r>
              <a:rPr lang="en">
                <a:solidFill>
                  <a:srgbClr val="434343"/>
                </a:solidFill>
              </a:rPr>
              <a:t>Are being transferred to State Archives</a:t>
            </a:r>
            <a:endParaRPr>
              <a:solidFill>
                <a:srgbClr val="434343"/>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bottom line: you need to have a complete list of all of your record series somehow, somewhere. </a:t>
            </a:r>
            <a:r>
              <a:rPr lang="en">
                <a:solidFill>
                  <a:srgbClr val="434343"/>
                </a:solidFill>
              </a:rPr>
              <a:t>The option you choose should be applied consistently across your entire organization and documented centrally.</a:t>
            </a:r>
            <a:endParaRPr>
              <a:solidFill>
                <a:srgbClr val="434343"/>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434343"/>
                </a:solidFill>
              </a:rPr>
              <a:t>If you have questions or would like to discuss options, talk to your RIM Specialist.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2871b6e96_0_15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d2871b6e96_0_1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thing I want to clarify: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Every agency creates records, and all records are part of a record series, even if it hasn’t been identified or documented officially.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Documenting a record series is like creating labels for a bottle of soda.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Required fields for a record series, whether it’s in the DARS system or not, include: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Unique ID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Title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Creating agency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Dates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Description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Appraisal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Media formats, Arrangement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Retention and Disposition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Designation &amp; Classification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Privacy Annotation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d2871b6e96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d2871b6e9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Imagine you worked in a drink/liquid refreshment company, your job was expediting finished product and getting it distributed.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d2871b6e96_0_14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d2871b6e96_0_1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Another common misunderstanding I want to clear up: Record series does NOT equal retention schedule. They are not the same thing.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are related, but not synonymous.</a:t>
            </a:r>
            <a:r>
              <a:rPr i="1" lang="en">
                <a:solidFill>
                  <a:schemeClr val="dk1"/>
                </a:solidFill>
              </a:rPr>
              <a:t>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2871b6e96_0_1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d2871b6e96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Retention is just one characteristic of a record series, one or two pieces of information on the label of your record series, right?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record series profile does so much more than just tell you how long to keep the records and what to do with it when you’re done with it (aka retention and disposition).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other elements are equally important for managing the records.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d2871b6e96_0_14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d2871b6e96_0_1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go any further, we should probably talk about what a retention schedule is.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2b7dba3f0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d2b7dba3f0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d2871b6e96_0_13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d2871b6e96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the data and </a:t>
            </a:r>
            <a:r>
              <a:rPr b="1" lang="en">
                <a:solidFill>
                  <a:schemeClr val="dk1"/>
                </a:solidFill>
              </a:rPr>
              <a:t>records lifecycle</a:t>
            </a:r>
            <a:r>
              <a:rPr lang="en">
                <a:solidFill>
                  <a:schemeClr val="dk1"/>
                </a:solidFill>
              </a:rPr>
              <a:t>, which data governance professionals use to break down the stages of records management.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First</a:t>
            </a:r>
            <a:r>
              <a:rPr lang="en">
                <a:solidFill>
                  <a:schemeClr val="dk1"/>
                </a:solidFill>
              </a:rPr>
              <a:t> we create or collect records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Second</a:t>
            </a:r>
            <a:r>
              <a:rPr lang="en">
                <a:solidFill>
                  <a:schemeClr val="dk1"/>
                </a:solidFill>
              </a:rPr>
              <a:t>: we use the records</a:t>
            </a:r>
            <a:r>
              <a:rPr b="1" lang="en">
                <a:solidFill>
                  <a:schemeClr val="dk1"/>
                </a:solidFill>
              </a:rPr>
              <a:t> </a:t>
            </a:r>
            <a:r>
              <a:rPr lang="en">
                <a:solidFill>
                  <a:schemeClr val="dk1"/>
                </a:solidFill>
              </a:rPr>
              <a:t>for various business processes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Third</a:t>
            </a:r>
            <a:r>
              <a:rPr lang="en">
                <a:solidFill>
                  <a:schemeClr val="dk1"/>
                </a:solidFill>
              </a:rPr>
              <a:t>: We use the records to collaborate, or we share the records with others who have legitimate use for the records, making considerations for the various versions that now might exist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Forth</a:t>
            </a:r>
            <a:r>
              <a:rPr lang="en">
                <a:solidFill>
                  <a:schemeClr val="dk1"/>
                </a:solidFill>
              </a:rPr>
              <a:t>: We organize the data and records in order to provide </a:t>
            </a:r>
            <a:r>
              <a:rPr b="1" lang="en">
                <a:solidFill>
                  <a:schemeClr val="dk1"/>
                </a:solidFill>
              </a:rPr>
              <a:t>access</a:t>
            </a:r>
            <a:r>
              <a:rPr lang="en">
                <a:solidFill>
                  <a:schemeClr val="dk1"/>
                </a:solidFill>
              </a:rPr>
              <a:t>—whether that is for business purposes, legal discovery, or </a:t>
            </a:r>
            <a:r>
              <a:rPr b="1" lang="en">
                <a:solidFill>
                  <a:schemeClr val="dk1"/>
                </a:solidFill>
              </a:rPr>
              <a:t>GRAMA requests!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Fifth:</a:t>
            </a:r>
            <a:r>
              <a:rPr lang="en">
                <a:solidFill>
                  <a:schemeClr val="dk1"/>
                </a:solidFill>
              </a:rPr>
              <a:t> We plan and manage the </a:t>
            </a:r>
            <a:r>
              <a:rPr b="1" lang="en">
                <a:solidFill>
                  <a:schemeClr val="dk1"/>
                </a:solidFill>
              </a:rPr>
              <a:t>storage of the records</a:t>
            </a:r>
            <a:r>
              <a:rPr lang="en">
                <a:solidFill>
                  <a:schemeClr val="dk1"/>
                </a:solidFill>
              </a:rPr>
              <a:t> by identifying how long they need to be kept based on our various needs for the records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Finally</a:t>
            </a:r>
            <a:r>
              <a:rPr lang="en">
                <a:solidFill>
                  <a:schemeClr val="dk1"/>
                </a:solidFill>
              </a:rPr>
              <a:t>, we </a:t>
            </a:r>
            <a:r>
              <a:rPr b="1" lang="en">
                <a:solidFill>
                  <a:schemeClr val="dk1"/>
                </a:solidFill>
              </a:rPr>
              <a:t>dispose of the records we no longer need through destruction</a:t>
            </a:r>
            <a:r>
              <a:rPr lang="en">
                <a:solidFill>
                  <a:schemeClr val="dk1"/>
                </a:solidFill>
              </a:rPr>
              <a:t> OR transferring</a:t>
            </a:r>
            <a:r>
              <a:rPr i="1" lang="en">
                <a:solidFill>
                  <a:schemeClr val="dk1"/>
                </a:solidFill>
              </a:rPr>
              <a:t> records that have a permanent or historic value to a place where they can be adequately preserved!</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rPr>
              <a:t>Security, Privacy, &amp; Risk Management must be considered throughout all phases of the information lifecycle</a:t>
            </a:r>
            <a:endParaRPr b="1"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d2871b6e96_0_14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d2871b6e96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Retention schedule tells you</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long you need to keep something based on its use to your agency and statutory regulations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What to do with it once you are done with it</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Retention schedules are also called disposition authority.</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d2b7dba3f0_0_3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d2b7dba3f0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In other words, a retention schedule provides us our expiration, or sell-by date</a:t>
            </a:r>
            <a:r>
              <a:rPr b="1" lang="en" sz="1200">
                <a:solidFill>
                  <a:schemeClr val="dk1"/>
                </a:solidFill>
                <a:latin typeface="Montserrat"/>
                <a:ea typeface="Montserrat"/>
                <a:cs typeface="Montserrat"/>
                <a:sym typeface="Montserrat"/>
              </a:rPr>
              <a:t>.</a:t>
            </a:r>
            <a:r>
              <a:rPr lang="en" sz="1200">
                <a:solidFill>
                  <a:schemeClr val="dk1"/>
                </a:solidFill>
                <a:latin typeface="Montserrat"/>
                <a:ea typeface="Montserrat"/>
                <a:cs typeface="Montserrat"/>
                <a:sym typeface="Montserrat"/>
              </a:rPr>
              <a:t> Because no one wants to open a soda and discover it’s lost all its fizz, right?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d2b7dba3f0_0_3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d2b7dba3f0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200">
                <a:solidFill>
                  <a:schemeClr val="dk1"/>
                </a:solidFill>
              </a:rPr>
              <a:t>The retention schedule is based on the usefulness or value of the record.</a:t>
            </a:r>
            <a:endParaRPr sz="1200">
              <a:solidFill>
                <a:schemeClr val="dk1"/>
              </a:solidFill>
            </a:endParaRPr>
          </a:p>
          <a:p>
            <a:pPr indent="0" lvl="0" marL="0" rtl="0" algn="just">
              <a:spcBef>
                <a:spcPts val="0"/>
              </a:spcBef>
              <a:spcAft>
                <a:spcPts val="0"/>
              </a:spcAft>
              <a:buClr>
                <a:schemeClr val="dk1"/>
              </a:buClr>
              <a:buSzPts val="1100"/>
              <a:buFont typeface="Arial"/>
              <a:buNone/>
            </a:pPr>
            <a:r>
              <a:rPr lang="en" sz="1200">
                <a:solidFill>
                  <a:schemeClr val="dk1"/>
                </a:solidFill>
              </a:rPr>
              <a:t>The process of figuring out the value of records is called appraisal. Appraisal is often associated with a monetary assessment. But in this case a records appraisal is assessing the usefulness value of the information contained in the records to our business practices and/or statutory requirements. </a:t>
            </a:r>
            <a:endParaRPr sz="1200">
              <a:solidFill>
                <a:schemeClr val="dk1"/>
              </a:solidFill>
            </a:endParaRPr>
          </a:p>
          <a:p>
            <a:pPr indent="0" lvl="0" marL="0" rtl="0" algn="just">
              <a:spcBef>
                <a:spcPts val="0"/>
              </a:spcBef>
              <a:spcAft>
                <a:spcPts val="0"/>
              </a:spcAft>
              <a:buClr>
                <a:schemeClr val="dk1"/>
              </a:buClr>
              <a:buSzPts val="1100"/>
              <a:buFont typeface="Arial"/>
              <a:buNone/>
            </a:pPr>
            <a:r>
              <a:t/>
            </a:r>
            <a:endParaRPr sz="1200">
              <a:solidFill>
                <a:schemeClr val="dk1"/>
              </a:solidFill>
            </a:endParaRPr>
          </a:p>
          <a:p>
            <a:pPr indent="0" lvl="0" marL="0" rtl="0" algn="just">
              <a:spcBef>
                <a:spcPts val="0"/>
              </a:spcBef>
              <a:spcAft>
                <a:spcPts val="0"/>
              </a:spcAft>
              <a:buClr>
                <a:schemeClr val="dk1"/>
              </a:buClr>
              <a:buSzPts val="1100"/>
              <a:buFont typeface="Arial"/>
              <a:buNone/>
            </a:pPr>
            <a:r>
              <a:rPr lang="en" sz="1200">
                <a:solidFill>
                  <a:schemeClr val="dk1"/>
                </a:solidFill>
              </a:rPr>
              <a:t>Records can be valuable in different ways: </a:t>
            </a:r>
            <a:endParaRPr sz="1200">
              <a:solidFill>
                <a:schemeClr val="dk1"/>
              </a:solidFill>
            </a:endParaRPr>
          </a:p>
          <a:p>
            <a:pPr indent="0" lvl="0" marL="0" rtl="0" algn="just">
              <a:spcBef>
                <a:spcPts val="0"/>
              </a:spcBef>
              <a:spcAft>
                <a:spcPts val="0"/>
              </a:spcAft>
              <a:buClr>
                <a:schemeClr val="dk1"/>
              </a:buClr>
              <a:buSzPts val="1100"/>
              <a:buFont typeface="Arial"/>
              <a:buNone/>
            </a:pPr>
            <a:r>
              <a:t/>
            </a:r>
            <a:endParaRPr sz="1200">
              <a:solidFill>
                <a:schemeClr val="dk1"/>
              </a:solidFill>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rPr>
              <a:t>They can be </a:t>
            </a:r>
            <a:r>
              <a:rPr b="1" lang="en" sz="1200">
                <a:solidFill>
                  <a:schemeClr val="dk1"/>
                </a:solidFill>
              </a:rPr>
              <a:t>administratively valuable</a:t>
            </a:r>
            <a:r>
              <a:rPr lang="en" sz="1200">
                <a:solidFill>
                  <a:schemeClr val="dk1"/>
                </a:solidFill>
              </a:rPr>
              <a:t> for as long as they are needed to carry out the functions of a governmental entity.</a:t>
            </a:r>
            <a:endParaRPr sz="1200">
              <a:solidFill>
                <a:schemeClr val="dk1"/>
              </a:solidFill>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rPr>
              <a:t>They can be </a:t>
            </a:r>
            <a:r>
              <a:rPr b="1" lang="en" sz="1200">
                <a:solidFill>
                  <a:schemeClr val="dk1"/>
                </a:solidFill>
              </a:rPr>
              <a:t>fiscally valuable</a:t>
            </a:r>
            <a:r>
              <a:rPr lang="en" sz="1200">
                <a:solidFill>
                  <a:schemeClr val="dk1"/>
                </a:solidFill>
              </a:rPr>
              <a:t> if they are needed to document the expenditure of public funds and to fulfill government financial obligations</a:t>
            </a:r>
            <a:r>
              <a:rPr i="1" lang="en" sz="1200">
                <a:solidFill>
                  <a:schemeClr val="dk1"/>
                </a:solidFill>
              </a:rPr>
              <a:t>.</a:t>
            </a:r>
            <a:endParaRPr sz="1200">
              <a:solidFill>
                <a:schemeClr val="dk1"/>
              </a:solidFill>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rPr>
              <a:t>They can be </a:t>
            </a:r>
            <a:r>
              <a:rPr b="1" lang="en" sz="1200">
                <a:solidFill>
                  <a:schemeClr val="dk1"/>
                </a:solidFill>
              </a:rPr>
              <a:t>legally valuable</a:t>
            </a:r>
            <a:r>
              <a:rPr lang="en" sz="1200">
                <a:solidFill>
                  <a:schemeClr val="dk1"/>
                </a:solidFill>
              </a:rPr>
              <a:t> if they are needed to provide evidence of the legal rights or obligations of the government or its citizens, or to ensure compliance with laws and regulations.</a:t>
            </a:r>
            <a:endParaRPr sz="1200">
              <a:solidFill>
                <a:schemeClr val="dk1"/>
              </a:solidFill>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rPr>
              <a:t>They can be </a:t>
            </a:r>
            <a:r>
              <a:rPr b="1" lang="en" sz="1200">
                <a:solidFill>
                  <a:schemeClr val="dk1"/>
                </a:solidFill>
              </a:rPr>
              <a:t>historically valuable</a:t>
            </a:r>
            <a:r>
              <a:rPr lang="en" sz="1200">
                <a:solidFill>
                  <a:schemeClr val="dk1"/>
                </a:solidFill>
              </a:rPr>
              <a:t> if they contain information that documents the history of government or the community. </a:t>
            </a:r>
            <a:endParaRPr sz="1200">
              <a:solidFill>
                <a:schemeClr val="dk1"/>
              </a:solidFill>
            </a:endParaRPr>
          </a:p>
          <a:p>
            <a:pPr indent="0" lvl="0" marL="0" rtl="0" algn="just">
              <a:spcBef>
                <a:spcPts val="0"/>
              </a:spcBef>
              <a:spcAft>
                <a:spcPts val="0"/>
              </a:spcAft>
              <a:buClr>
                <a:schemeClr val="dk1"/>
              </a:buClr>
              <a:buSzPts val="1100"/>
              <a:buFont typeface="Arial"/>
              <a:buNone/>
            </a:pPr>
            <a:r>
              <a:t/>
            </a:r>
            <a:endParaRPr b="1" sz="1200">
              <a:solidFill>
                <a:schemeClr val="dk1"/>
              </a:solidFill>
            </a:endParaRPr>
          </a:p>
          <a:p>
            <a:pPr indent="0" lvl="0" marL="0" rtl="0" algn="just">
              <a:spcBef>
                <a:spcPts val="0"/>
              </a:spcBef>
              <a:spcAft>
                <a:spcPts val="0"/>
              </a:spcAft>
              <a:buClr>
                <a:schemeClr val="dk1"/>
              </a:buClr>
              <a:buFont typeface="Arial"/>
              <a:buNone/>
            </a:pPr>
            <a:r>
              <a:rPr b="1" lang="en" sz="1200">
                <a:solidFill>
                  <a:schemeClr val="dk1"/>
                </a:solidFill>
              </a:rPr>
              <a:t>Records with historical value become part of the historical record of the state after their administrative, fiscal, and/or legal purposes have been served. </a:t>
            </a:r>
            <a:endParaRPr i="1"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d2b7dba3f0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d2b7dba3f0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Using our earlier example of contract records, here is how this one record type might be appraised differently by the various people involved in its use: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Contract example:</a:t>
            </a:r>
            <a:r>
              <a:rPr lang="en">
                <a:solidFill>
                  <a:schemeClr val="dk1"/>
                </a:solidFill>
              </a:rPr>
              <a:t>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Purchasing Team  </a:t>
            </a:r>
            <a:r>
              <a:rPr lang="en">
                <a:solidFill>
                  <a:schemeClr val="dk1"/>
                </a:solidFill>
              </a:rPr>
              <a:t>- For the sake of our example let’s say that our Purchasing Team is in charge of negotiating a contract with a vendor. The team draws up a contract for a needed service, this creating our record. The Purchasing Team has a need to use the record only until the service is provided and then they have little administrative need for the record. (Let’s say it takes </a:t>
            </a:r>
            <a:r>
              <a:rPr b="1" lang="en">
                <a:solidFill>
                  <a:schemeClr val="dk1"/>
                </a:solidFill>
              </a:rPr>
              <a:t>one year</a:t>
            </a:r>
            <a:r>
              <a:rPr lang="en">
                <a:solidFill>
                  <a:schemeClr val="dk1"/>
                </a:solidFill>
              </a:rPr>
              <a:t> for our vendor to execute our service)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Legal Team</a:t>
            </a:r>
            <a:r>
              <a:rPr lang="en">
                <a:solidFill>
                  <a:schemeClr val="dk1"/>
                </a:solidFill>
              </a:rPr>
              <a:t> - After creating the contract our Purchasing Team passes the record to the legal team to review it for terms and conditions and to ensure it complies with the law.  The legal team wants to keep the contract to ensure that they have it to review in case the contracted service isn’t done correctly and they need to negotiate or sue. Let’s say the statute of limitations is </a:t>
            </a:r>
            <a:r>
              <a:rPr b="1" lang="en">
                <a:solidFill>
                  <a:schemeClr val="dk1"/>
                </a:solidFill>
              </a:rPr>
              <a:t>7 years</a:t>
            </a:r>
            <a:r>
              <a:rPr lang="en">
                <a:solidFill>
                  <a:schemeClr val="dk1"/>
                </a:solidFill>
              </a:rPr>
              <a:t> for this service. So our Legal Team wants the contract around for that entire period of time after the contract expires.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Finance Team</a:t>
            </a:r>
            <a:r>
              <a:rPr lang="en">
                <a:solidFill>
                  <a:schemeClr val="dk1"/>
                </a:solidFill>
              </a:rPr>
              <a:t> - Lastly our contract gets passed along to the Finance Team for review, as evidence of how much to pay the service provider. They want to keep the contract around for</a:t>
            </a:r>
            <a:r>
              <a:rPr b="1" lang="en">
                <a:solidFill>
                  <a:schemeClr val="dk1"/>
                </a:solidFill>
              </a:rPr>
              <a:t> 4 years</a:t>
            </a:r>
            <a:r>
              <a:rPr lang="en">
                <a:solidFill>
                  <a:schemeClr val="dk1"/>
                </a:solidFill>
              </a:rPr>
              <a:t> in case they are audited and need to provide proof of why they paid the service provider.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a:solidFill>
                  <a:schemeClr val="dk1"/>
                </a:solidFill>
              </a:rPr>
              <a:t>Despite its various uses - </a:t>
            </a:r>
            <a:r>
              <a:rPr b="1" i="1" lang="en">
                <a:solidFill>
                  <a:schemeClr val="dk1"/>
                </a:solidFill>
              </a:rPr>
              <a:t>we keep the records for 7 years after it expires</a:t>
            </a:r>
            <a:r>
              <a:rPr i="1" lang="en">
                <a:solidFill>
                  <a:schemeClr val="dk1"/>
                </a:solidFill>
              </a:rPr>
              <a:t> to meet its longest need. In this case a </a:t>
            </a:r>
            <a:r>
              <a:rPr b="1" i="1" lang="en">
                <a:solidFill>
                  <a:schemeClr val="dk1"/>
                </a:solidFill>
              </a:rPr>
              <a:t>legal need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db2d134595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db2d13459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But we want to be careful not to keep things overlong. This is one of the places that RIM and data privacy intersect. </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The principle of data minimization is fundamental to data privacy: Governmental entities must obtain and process only the minimum amount of personal data reasonably necessary to efficiently achieve a specified purpose.</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Common Example</a:t>
            </a:r>
            <a:r>
              <a:rPr lang="en" sz="1000">
                <a:solidFill>
                  <a:schemeClr val="dk1"/>
                </a:solidFill>
                <a:latin typeface="Verdana"/>
                <a:ea typeface="Verdana"/>
                <a:cs typeface="Verdana"/>
                <a:sym typeface="Verdana"/>
              </a:rPr>
              <a:t>: A state agency collecting detailed personal information (e.g., full Social Security numbers, full medical history, and demographic details) on a simple service form, like registering for a recreational program, where most of that data isn’t needed to provide the service. </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A data minimization solution would be to redesign the form using a “minimum necessary” standard: collect only what is directly required (e.g., name, contact info, age range instead of birthdate), make sensitive fields optional or eliminate them entirely, and periodically review forms to remove unused or low-value data fields. </a:t>
            </a:r>
            <a:endParaRPr sz="1000">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2871b6e9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d2871b6e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if the bottles had no labels?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weren’t transparent? Or uniform in shape and size?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How would you know what was in them?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And what to do with them? </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Open each and sample the product to identify?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Could switch to clear bottles, but there would still be some guesswork/margin for error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Learn more about processes; is there a specific type created in this specific areas/station?</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What information do you need in order to manage these bottles of liquid refreshment?</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[wait for them to answer]</a:t>
            </a:r>
            <a:endParaRPr b="1">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d2871b6e96_0_15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d2871b6e96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After we determine how long to keep a record, </a:t>
            </a:r>
            <a:r>
              <a:rPr b="1" lang="en" sz="1200">
                <a:solidFill>
                  <a:schemeClr val="dk1"/>
                </a:solidFill>
              </a:rPr>
              <a:t>we want to write that decision down in an official policy. A collection of these retention rules is called a records retention schedule</a:t>
            </a:r>
            <a:r>
              <a:rPr lang="en" sz="1200">
                <a:solidFill>
                  <a:schemeClr val="dk1"/>
                </a:solidFill>
              </a:rPr>
              <a:t>.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Here are a couple examples of retention schedules for contracts: You can see the retention and disposition noted below, that represents the records-use appraisal we previously discussed.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db2d134595_0_2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db2d134595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sz="1200">
                <a:solidFill>
                  <a:schemeClr val="dk1"/>
                </a:solidFill>
              </a:rPr>
              <a:t>All government records must have a legally approved retention schedule assigned to them to provide disposition authority.  </a:t>
            </a:r>
            <a:r>
              <a:rPr i="1" lang="en" sz="1200">
                <a:solidFill>
                  <a:schemeClr val="dk1"/>
                </a:solidFill>
              </a:rPr>
              <a:t>Identifying your governments records series through an inventory process and assigning them an approved retention schedule will ensure you are in c</a:t>
            </a:r>
            <a:r>
              <a:rPr i="1" lang="en" sz="1200">
                <a:solidFill>
                  <a:schemeClr val="dk1"/>
                </a:solidFill>
              </a:rPr>
              <a:t>ompliance with this mandate</a:t>
            </a:r>
            <a:r>
              <a:rPr i="1" lang="en" sz="1200">
                <a:solidFill>
                  <a:schemeClr val="dk1"/>
                </a:solidFill>
              </a:rPr>
              <a:t>.</a:t>
            </a:r>
            <a:r>
              <a:rPr b="1" lang="en" sz="1200">
                <a:solidFill>
                  <a:schemeClr val="dk1"/>
                </a:solidFill>
              </a:rPr>
              <a:t>  The State Archives provides options for finding or getting a legally approved records retention for your records, including: </a:t>
            </a:r>
            <a:endParaRPr b="1" sz="1200">
              <a:solidFill>
                <a:schemeClr val="dk1"/>
              </a:solidFill>
            </a:endParaRPr>
          </a:p>
          <a:p>
            <a:pPr indent="0" lvl="0" marL="0" rtl="0" algn="l">
              <a:spcBef>
                <a:spcPts val="0"/>
              </a:spcBef>
              <a:spcAft>
                <a:spcPts val="0"/>
              </a:spcAft>
              <a:buClr>
                <a:schemeClr val="dk1"/>
              </a:buClr>
              <a:buSzPts val="1400"/>
              <a:buFont typeface="Arial"/>
              <a:buNone/>
            </a:pPr>
            <a:r>
              <a:t/>
            </a:r>
            <a:endParaRPr b="1" sz="1200">
              <a:solidFill>
                <a:schemeClr val="dk1"/>
              </a:solidFill>
            </a:endParaRPr>
          </a:p>
          <a:p>
            <a:pPr indent="0" lvl="0" marL="0" rtl="0" algn="l">
              <a:spcBef>
                <a:spcPts val="0"/>
              </a:spcBef>
              <a:spcAft>
                <a:spcPts val="0"/>
              </a:spcAft>
              <a:buClr>
                <a:schemeClr val="dk1"/>
              </a:buClr>
              <a:buSzPts val="1400"/>
              <a:buFont typeface="Arial"/>
              <a:buNone/>
            </a:pPr>
            <a:r>
              <a:rPr lang="en" sz="1200" u="sng">
                <a:solidFill>
                  <a:schemeClr val="hlink"/>
                </a:solidFill>
                <a:hlinkClick r:id="rId2"/>
              </a:rPr>
              <a:t>The Records Management Committee (RMC)</a:t>
            </a:r>
            <a:r>
              <a:rPr lang="en" sz="1200">
                <a:solidFill>
                  <a:schemeClr val="dk1"/>
                </a:solidFill>
              </a:rPr>
              <a:t>, which is a public board appointed by the Governor’s office that has the responsibility to </a:t>
            </a:r>
            <a:r>
              <a:rPr i="1" lang="en" sz="1200">
                <a:solidFill>
                  <a:schemeClr val="dk1"/>
                </a:solidFill>
              </a:rPr>
              <a:t>“review and approve schedules for the retention and disposal of records”</a:t>
            </a:r>
            <a:r>
              <a:rPr lang="en" sz="1200">
                <a:solidFill>
                  <a:schemeClr val="dk1"/>
                </a:solidFill>
              </a:rPr>
              <a:t> generated by state and local governmental entities.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d2b7dba3f0_0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d2b7dba3f0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i="1" lang="en" sz="1200">
                <a:solidFill>
                  <a:schemeClr val="dk1"/>
                </a:solidFill>
              </a:rPr>
              <a:t>The Records Management Committee, or RMC,</a:t>
            </a:r>
            <a:r>
              <a:rPr lang="en" sz="1200">
                <a:solidFill>
                  <a:schemeClr val="dk1"/>
                </a:solidFill>
              </a:rPr>
              <a:t> reviews and approves </a:t>
            </a:r>
            <a:r>
              <a:rPr b="1" lang="en" sz="1200" u="sng">
                <a:solidFill>
                  <a:schemeClr val="hlink"/>
                </a:solidFill>
                <a:hlinkClick r:id="rId2"/>
              </a:rPr>
              <a:t>the </a:t>
            </a:r>
            <a:r>
              <a:rPr b="1" lang="en" sz="1200" u="sng">
                <a:solidFill>
                  <a:schemeClr val="hlink"/>
                </a:solidFill>
                <a:hlinkClick r:id="rId3"/>
              </a:rPr>
              <a:t>general retention schedule</a:t>
            </a:r>
            <a:r>
              <a:rPr b="1" lang="en" sz="1200">
                <a:solidFill>
                  <a:schemeClr val="dk1"/>
                </a:solidFill>
              </a:rPr>
              <a:t> the State Archives has the responsibility to keep as outlined in the law.</a:t>
            </a:r>
            <a:r>
              <a:rPr lang="en" sz="1200">
                <a:solidFill>
                  <a:schemeClr val="dk1"/>
                </a:solidFill>
              </a:rPr>
              <a:t> This tool can assist agencies to quickly identify pre-approved</a:t>
            </a:r>
            <a:r>
              <a:rPr b="1" lang="en" sz="1200">
                <a:solidFill>
                  <a:schemeClr val="dk1"/>
                </a:solidFill>
              </a:rPr>
              <a:t> disposition authorizations </a:t>
            </a:r>
            <a:r>
              <a:rPr lang="en" sz="1200">
                <a:solidFill>
                  <a:schemeClr val="dk1"/>
                </a:solidFill>
              </a:rPr>
              <a:t>for commonly created government records.  </a:t>
            </a:r>
            <a:endParaRPr sz="1200">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rPr>
              <a:t>If you have not identified the retention schedules your government records are following, </a:t>
            </a:r>
            <a:r>
              <a:rPr lang="en" sz="1200">
                <a:solidFill>
                  <a:schemeClr val="dk1"/>
                </a:solidFill>
              </a:rPr>
              <a:t>it is assumed that they are subject to the general records retention </a:t>
            </a:r>
            <a:r>
              <a:rPr lang="en" sz="1200">
                <a:solidFill>
                  <a:schemeClr val="dk1"/>
                </a:solidFill>
              </a:rPr>
              <a:t>schedule.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d2b7dba3f0_0_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d2b7dba3f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If the </a:t>
            </a:r>
            <a:r>
              <a:rPr i="1" lang="en" sz="1200"/>
              <a:t>general records retention schedule</a:t>
            </a:r>
            <a:r>
              <a:rPr lang="en" sz="1200"/>
              <a:t> </a:t>
            </a:r>
            <a:r>
              <a:rPr b="1" lang="en" sz="1200"/>
              <a:t>doesn’t have a sufficient retention period to suit your disposition needs</a:t>
            </a:r>
            <a:r>
              <a:rPr lang="en" sz="1200"/>
              <a:t> you have options for creating one that is </a:t>
            </a:r>
            <a:r>
              <a:rPr b="1" lang="en" sz="1200"/>
              <a:t>unique to the records series you have identified</a:t>
            </a:r>
            <a:r>
              <a:rPr lang="en" sz="1200"/>
              <a:t>. You can </a:t>
            </a:r>
            <a:r>
              <a:rPr b="1" lang="en" sz="1200"/>
              <a:t>create a </a:t>
            </a:r>
            <a:r>
              <a:rPr b="1" lang="en" sz="1200"/>
              <a:t>records-series specific retention</a:t>
            </a:r>
            <a:r>
              <a:rPr b="1" lang="en" sz="1200"/>
              <a:t> schedule approved through the Records</a:t>
            </a:r>
            <a:r>
              <a:rPr b="1" lang="en" sz="1200" u="sng"/>
              <a:t> </a:t>
            </a:r>
            <a:r>
              <a:rPr b="1" lang="en" sz="1200"/>
              <a:t>Management Committee</a:t>
            </a:r>
            <a:r>
              <a:rPr lang="en" sz="1200"/>
              <a:t> OR, if you are a </a:t>
            </a:r>
            <a:r>
              <a:rPr b="1" lang="en" sz="1200"/>
              <a:t>political subdivision of the state, you could have your governing body review and approved a records series retention plan for your entity</a:t>
            </a:r>
            <a:r>
              <a:rPr lang="en" sz="1200"/>
              <a:t>. </a:t>
            </a:r>
            <a:endParaRPr sz="1200"/>
          </a:p>
          <a:p>
            <a:pPr indent="0" lvl="0" marL="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rPr lang="en" sz="1200" u="sng">
                <a:solidFill>
                  <a:schemeClr val="hlink"/>
                </a:solidFill>
                <a:hlinkClick r:id="rId2"/>
              </a:rPr>
              <a:t>If you are interested in learning more about either option</a:t>
            </a:r>
            <a:r>
              <a:rPr lang="en" sz="1200"/>
              <a:t> a Records and Information Management Specialist would be happy to talk with you about the approval process. </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d2871b6e96_0_15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d2871b6e96_0_1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 questions about that?</a:t>
            </a:r>
            <a:endParaRPr/>
          </a:p>
          <a:p>
            <a:pPr indent="0" lvl="0" marL="0" rtl="0" algn="l">
              <a:spcBef>
                <a:spcPts val="0"/>
              </a:spcBef>
              <a:spcAft>
                <a:spcPts val="0"/>
              </a:spcAft>
              <a:buNone/>
            </a:pPr>
            <a:r>
              <a:rPr lang="en"/>
              <a:t>Let’s look at how you can find retention schedules for your records.</a:t>
            </a:r>
            <a:endParaRPr/>
          </a:p>
          <a:p>
            <a:pPr indent="0" lvl="0" marL="0" rtl="0" algn="l">
              <a:spcBef>
                <a:spcPts val="0"/>
              </a:spcBef>
              <a:spcAft>
                <a:spcPts val="0"/>
              </a:spcAft>
              <a:buNone/>
            </a:pPr>
            <a:r>
              <a:rPr lang="en"/>
              <a:t>First, you should look up your agencies record series that have been documented in the DARS system. </a:t>
            </a:r>
            <a:endParaRPr/>
          </a:p>
          <a:p>
            <a:pPr indent="0" lvl="0" marL="0" rtl="0" algn="l">
              <a:spcBef>
                <a:spcPts val="0"/>
              </a:spcBef>
              <a:spcAft>
                <a:spcPts val="0"/>
              </a:spcAft>
              <a:buNone/>
            </a:pPr>
            <a:r>
              <a:rPr lang="en"/>
              <a:t>You can do this using the Agency series lookup.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d2b7dba3f0_0_3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d2b7dba3f0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are a Local governmental entity, y</a:t>
            </a:r>
            <a:r>
              <a:rPr lang="en">
                <a:solidFill>
                  <a:schemeClr val="dk1"/>
                </a:solidFill>
              </a:rPr>
              <a:t>ou should also look to see what RIM ordinances and policies your entity has officially adopted.</a:t>
            </a:r>
            <a:endParaRPr/>
          </a:p>
          <a:p>
            <a:pPr indent="0" lvl="0" marL="0" rtl="0" algn="l">
              <a:spcBef>
                <a:spcPts val="0"/>
              </a:spcBef>
              <a:spcAft>
                <a:spcPts val="0"/>
              </a:spcAft>
              <a:buNone/>
            </a:pPr>
            <a:r>
              <a:rPr lang="en"/>
              <a:t>These are supposed to be filed with DARS within 30 days of being approved, though that doesn’t always happen. </a:t>
            </a:r>
            <a:endParaRPr/>
          </a:p>
          <a:p>
            <a:pPr indent="0" lvl="0" marL="0" rtl="0" algn="l">
              <a:spcBef>
                <a:spcPts val="0"/>
              </a:spcBef>
              <a:spcAft>
                <a:spcPts val="0"/>
              </a:spcAft>
              <a:buNone/>
            </a:pPr>
            <a:r>
              <a:rPr lang="en">
                <a:solidFill>
                  <a:schemeClr val="dk1"/>
                </a:solidFill>
              </a:rPr>
              <a:t>You can look them up on our website.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d2b7dba3f0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d2b7dba3f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third place to look for retention schedules is the general retention schedule, maintained by DARS. </a:t>
            </a:r>
            <a:endParaRPr/>
          </a:p>
          <a:p>
            <a:pPr indent="0" lvl="0" marL="0" rtl="0" algn="l">
              <a:spcBef>
                <a:spcPts val="0"/>
              </a:spcBef>
              <a:spcAft>
                <a:spcPts val="0"/>
              </a:spcAft>
              <a:buNone/>
            </a:pPr>
            <a:r>
              <a:rPr lang="en"/>
              <a:t>This is what the search interface looks like.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d2b7dba3f0_0_4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d2b7dba3f0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skill to finding the right GRS for your needs. Practice and experience go a long way.</a:t>
            </a:r>
            <a:endParaRPr/>
          </a:p>
          <a:p>
            <a:pPr indent="0" lvl="0" marL="0" rtl="0" algn="l">
              <a:spcBef>
                <a:spcPts val="0"/>
              </a:spcBef>
              <a:spcAft>
                <a:spcPts val="0"/>
              </a:spcAft>
              <a:buNone/>
            </a:pPr>
            <a:r>
              <a:rPr lang="en"/>
              <a:t>But here is a tip that I think will help you:</a:t>
            </a:r>
            <a:endParaRPr/>
          </a:p>
          <a:p>
            <a:pPr indent="0" lvl="0" marL="0" rtl="0" algn="l">
              <a:spcBef>
                <a:spcPts val="0"/>
              </a:spcBef>
              <a:spcAft>
                <a:spcPts val="0"/>
              </a:spcAft>
              <a:buNone/>
            </a:pPr>
            <a:r>
              <a:rPr lang="en"/>
              <a:t>Think about the process that creates the record that you need to find a retention schedule for. </a:t>
            </a:r>
            <a:br>
              <a:rPr lang="en"/>
            </a:br>
            <a:r>
              <a:rPr lang="en"/>
              <a:t>Think about the reason you do that process, what function it fulfills, or contributes to. </a:t>
            </a:r>
            <a:endParaRPr/>
          </a:p>
          <a:p>
            <a:pPr indent="0" lvl="0" marL="0" rtl="0" algn="l">
              <a:spcBef>
                <a:spcPts val="0"/>
              </a:spcBef>
              <a:spcAft>
                <a:spcPts val="0"/>
              </a:spcAft>
              <a:buNone/>
            </a:pPr>
            <a:r>
              <a:rPr lang="en"/>
              <a:t>Those processes or functions may be good search terms, and will certainly be useful info to have as </a:t>
            </a:r>
            <a:r>
              <a:rPr lang="en"/>
              <a:t>you</a:t>
            </a:r>
            <a:r>
              <a:rPr lang="en"/>
              <a:t> review the search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look at surveys as an example:</a:t>
            </a:r>
            <a:endParaRPr/>
          </a:p>
          <a:p>
            <a:pPr indent="0" lvl="0" marL="0" rtl="0" algn="l">
              <a:spcBef>
                <a:spcPts val="0"/>
              </a:spcBef>
              <a:spcAft>
                <a:spcPts val="0"/>
              </a:spcAft>
              <a:buNone/>
            </a:pPr>
            <a:r>
              <a:rPr lang="en"/>
              <a:t>A search for survey returns 25 results.</a:t>
            </a:r>
            <a:endParaRPr/>
          </a:p>
          <a:p>
            <a:pPr indent="0" lvl="0" marL="0" rtl="0" algn="l">
              <a:spcBef>
                <a:spcPts val="0"/>
              </a:spcBef>
              <a:spcAft>
                <a:spcPts val="0"/>
              </a:spcAft>
              <a:buNone/>
            </a:pPr>
            <a:r>
              <a:rPr lang="en"/>
              <a:t>How do I know which is the right GRS, if any? Well, what process was the survey part of? Was I surveying service users to find out how well our staff perform? Was I surveying a community to find out what they thought about the proposal for a new city hall? Was I surveying participants of a research study regarding disease control methods?</a:t>
            </a:r>
            <a:endParaRPr/>
          </a:p>
          <a:p>
            <a:pPr indent="0" lvl="0" marL="0" rtl="0" algn="l">
              <a:spcBef>
                <a:spcPts val="0"/>
              </a:spcBef>
              <a:spcAft>
                <a:spcPts val="0"/>
              </a:spcAft>
              <a:buNone/>
            </a:pPr>
            <a:r>
              <a:rPr lang="en"/>
              <a:t>What was the function/purpose of the process? Managing personnel? Overseeing construction and development? Managing public health programs?</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d2b7dba3f0_0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d2b7dba3f0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Let’s say I surveyed the public in my community to find out how well a new community intervention program was functioning, whether it was meeting any of its goals. And now I’m trying to find a retention schedule for those surveys.</a:t>
            </a:r>
            <a:endParaRPr/>
          </a:p>
          <a:p>
            <a:pPr indent="0" lvl="0" marL="0" rtl="0" algn="l">
              <a:spcBef>
                <a:spcPts val="0"/>
              </a:spcBef>
              <a:spcAft>
                <a:spcPts val="0"/>
              </a:spcAft>
              <a:buClr>
                <a:schemeClr val="dk1"/>
              </a:buClr>
              <a:buSzPts val="1100"/>
              <a:buFont typeface="Arial"/>
              <a:buNone/>
            </a:pPr>
            <a:r>
              <a:rPr lang="en"/>
              <a:t>This </a:t>
            </a:r>
            <a:r>
              <a:rPr lang="en"/>
              <a:t>retention</a:t>
            </a:r>
            <a:r>
              <a:rPr lang="en"/>
              <a:t> schedule for Program and Project Analysis Records doesn’t mention surveys in the description: “These records document research studies, program analyses, project assessments, etc. conducted by or on behalf of governmental entities in order to inform decisions regarding proposed or existing programs or projects. Information includes working papers, correspondence, findings, recommendations, and related records. The final reports are not included in this schedule.”</a:t>
            </a:r>
            <a:endParaRPr/>
          </a:p>
          <a:p>
            <a:pPr indent="0" lvl="0" marL="0" rtl="0" algn="l">
              <a:spcBef>
                <a:spcPts val="0"/>
              </a:spcBef>
              <a:spcAft>
                <a:spcPts val="0"/>
              </a:spcAft>
              <a:buClr>
                <a:schemeClr val="dk1"/>
              </a:buClr>
              <a:buSzPts val="1100"/>
              <a:buFont typeface="Arial"/>
              <a:buNone/>
            </a:pPr>
            <a:r>
              <a:rPr lang="en"/>
              <a:t>But the process that the records were part of—analyzing the effectiveness of program—is described here. </a:t>
            </a:r>
            <a:endParaRPr/>
          </a:p>
          <a:p>
            <a:pPr indent="0" lvl="0" marL="0" rtl="0" algn="l">
              <a:spcBef>
                <a:spcPts val="0"/>
              </a:spcBef>
              <a:spcAft>
                <a:spcPts val="0"/>
              </a:spcAft>
              <a:buClr>
                <a:schemeClr val="dk1"/>
              </a:buClr>
              <a:buSzPts val="1100"/>
              <a:buFont typeface="Arial"/>
              <a:buNone/>
            </a:pPr>
            <a:r>
              <a:rPr lang="en"/>
              <a:t>The indexing terms also provide a clue for us in this case: customer surveys are listed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d2b7dba3f0_0_4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d2b7dba3f0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this GRS looks like a good fit. But I need to look at the retention and disposition and make sure they meet my needs for retaining the record.</a:t>
            </a:r>
            <a:endParaRPr/>
          </a:p>
          <a:p>
            <a:pPr indent="0" lvl="0" marL="0" rtl="0" algn="l">
              <a:spcBef>
                <a:spcPts val="0"/>
              </a:spcBef>
              <a:spcAft>
                <a:spcPts val="0"/>
              </a:spcAft>
              <a:buNone/>
            </a:pPr>
            <a:r>
              <a:rPr lang="en"/>
              <a:t>Retention = 10 years after resolution of issue</a:t>
            </a:r>
            <a:endParaRPr/>
          </a:p>
          <a:p>
            <a:pPr indent="0" lvl="0" marL="0" rtl="0" algn="l">
              <a:spcBef>
                <a:spcPts val="0"/>
              </a:spcBef>
              <a:spcAft>
                <a:spcPts val="0"/>
              </a:spcAft>
              <a:buNone/>
            </a:pPr>
            <a:r>
              <a:rPr lang="en"/>
              <a:t>Disposition = destroy</a:t>
            </a:r>
            <a:endParaRPr/>
          </a:p>
          <a:p>
            <a:pPr indent="-317500" lvl="0" marL="457200" rtl="0" algn="l">
              <a:spcBef>
                <a:spcPts val="0"/>
              </a:spcBef>
              <a:spcAft>
                <a:spcPts val="0"/>
              </a:spcAft>
              <a:buSzPts val="1400"/>
              <a:buChar char="●"/>
            </a:pPr>
            <a:r>
              <a:rPr lang="en"/>
              <a:t>If my agency determined it only needs the records for a very short time and is concerned about the risk of retaining personal data this long, this GRS might not work for us.</a:t>
            </a:r>
            <a:endParaRPr/>
          </a:p>
          <a:p>
            <a:pPr indent="-317500" lvl="0" marL="457200" rtl="0" algn="l">
              <a:spcBef>
                <a:spcPts val="0"/>
              </a:spcBef>
              <a:spcAft>
                <a:spcPts val="0"/>
              </a:spcAft>
              <a:buSzPts val="1400"/>
              <a:buChar char="●"/>
            </a:pPr>
            <a:r>
              <a:rPr lang="en"/>
              <a:t>If my agency determined there was historical value to these records, this GRS won’t work for us. </a:t>
            </a:r>
            <a:endParaRPr/>
          </a:p>
          <a:p>
            <a:pPr indent="0" lvl="0" marL="0" rtl="0" algn="l">
              <a:spcBef>
                <a:spcPts val="0"/>
              </a:spcBef>
              <a:spcAft>
                <a:spcPts val="0"/>
              </a:spcAft>
              <a:buNone/>
            </a:pPr>
            <a:r>
              <a:rPr lang="en"/>
              <a:t>In those cases, we could look for another schedule that might apply to the records and meet our needs; if we don’t find it, we’d work with our RIM specialist to create a series-specific retention schedule for the records.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ce46f1aa32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ce46f1aa3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information do you need in order to manage and distribute these bottles of liquid refreshment? </a:t>
            </a:r>
            <a:r>
              <a:rPr b="1" lang="en"/>
              <a:t>[take a look at the can in your hand for ideas]</a:t>
            </a:r>
            <a:endParaRPr b="1"/>
          </a:p>
          <a:p>
            <a:pPr indent="-317500" lvl="0" marL="457200" rtl="0" algn="l">
              <a:spcBef>
                <a:spcPts val="0"/>
              </a:spcBef>
              <a:spcAft>
                <a:spcPts val="0"/>
              </a:spcAft>
              <a:buSzPts val="1400"/>
              <a:buChar char="●"/>
            </a:pPr>
            <a:r>
              <a:rPr lang="en"/>
              <a:t>Is the brand name of the soda it contains enough info?</a:t>
            </a:r>
            <a:endParaRPr/>
          </a:p>
          <a:p>
            <a:pPr indent="-317500" lvl="0" marL="457200" rtl="0" algn="l">
              <a:spcBef>
                <a:spcPts val="0"/>
              </a:spcBef>
              <a:spcAft>
                <a:spcPts val="0"/>
              </a:spcAft>
              <a:buSzPts val="1400"/>
              <a:buChar char="●"/>
            </a:pPr>
            <a:r>
              <a:rPr lang="en"/>
              <a:t>Description, so you know what to expect (flavor, carbonated or non-carbonated, diet or full sugar, etc.)</a:t>
            </a:r>
            <a:endParaRPr/>
          </a:p>
          <a:p>
            <a:pPr indent="-317500" lvl="0" marL="457200" rtl="0" algn="l">
              <a:spcBef>
                <a:spcPts val="0"/>
              </a:spcBef>
              <a:spcAft>
                <a:spcPts val="0"/>
              </a:spcAft>
              <a:buSzPts val="1400"/>
              <a:buChar char="●"/>
            </a:pPr>
            <a:r>
              <a:rPr lang="en"/>
              <a:t>Ingredients list: caffeinated or not; alcoholic or not</a:t>
            </a:r>
            <a:endParaRPr/>
          </a:p>
          <a:p>
            <a:pPr indent="-317500" lvl="0" marL="457200" rtl="0" algn="l">
              <a:spcBef>
                <a:spcPts val="0"/>
              </a:spcBef>
              <a:spcAft>
                <a:spcPts val="0"/>
              </a:spcAft>
              <a:buSzPts val="1400"/>
              <a:buChar char="●"/>
            </a:pPr>
            <a:r>
              <a:rPr lang="en"/>
              <a:t>Nutrition info</a:t>
            </a:r>
            <a:endParaRPr/>
          </a:p>
          <a:p>
            <a:pPr indent="-317500" lvl="0" marL="457200" rtl="0" algn="l">
              <a:spcBef>
                <a:spcPts val="0"/>
              </a:spcBef>
              <a:spcAft>
                <a:spcPts val="0"/>
              </a:spcAft>
              <a:buSzPts val="1400"/>
              <a:buChar char="●"/>
            </a:pPr>
            <a:r>
              <a:rPr lang="en"/>
              <a:t>Creation info (company, batch number, location)</a:t>
            </a:r>
            <a:endParaRPr/>
          </a:p>
          <a:p>
            <a:pPr indent="-317500" lvl="0" marL="457200" rtl="0" algn="l">
              <a:spcBef>
                <a:spcPts val="0"/>
              </a:spcBef>
              <a:spcAft>
                <a:spcPts val="0"/>
              </a:spcAft>
              <a:buSzPts val="1400"/>
              <a:buChar char="●"/>
            </a:pPr>
            <a:r>
              <a:rPr lang="en"/>
              <a:t>Distribution info</a:t>
            </a:r>
            <a:endParaRPr/>
          </a:p>
          <a:p>
            <a:pPr indent="-317500" lvl="0" marL="457200" rtl="0" algn="l">
              <a:spcBef>
                <a:spcPts val="0"/>
              </a:spcBef>
              <a:spcAft>
                <a:spcPts val="0"/>
              </a:spcAft>
              <a:buSzPts val="1400"/>
              <a:buChar char="●"/>
            </a:pPr>
            <a:r>
              <a:rPr lang="en"/>
              <a:t>Sell by date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d2b7dba3f0_0_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d2b7dba3f0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One thing to be aware of as you are interpreting and applying retention schedules: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Some of them have </a:t>
            </a:r>
            <a:r>
              <a:rPr lang="en">
                <a:solidFill>
                  <a:schemeClr val="dk1"/>
                </a:solidFill>
              </a:rPr>
              <a:t>Event triggers—these signal the beginning or end of a phase in the lifecycle that is relevant when calculating retention and disposition.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 retention period does not start until after the event happens.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Some of the triggers are vague and need to be </a:t>
            </a:r>
            <a:r>
              <a:rPr lang="en">
                <a:solidFill>
                  <a:schemeClr val="dk1"/>
                </a:solidFill>
              </a:rPr>
              <a:t>defined</a:t>
            </a:r>
            <a:r>
              <a:rPr lang="en">
                <a:solidFill>
                  <a:schemeClr val="dk1"/>
                </a:solidFill>
              </a:rPr>
              <a:t> by the agency: like “Resolution of Issue” Does that mean after the analysis is complete and the final report created? Or after the program is funded again or dissolved? Or…?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Examples of event triggers include: when the case closed, when the student graduates or an employee leaves employment, when a contract expires, a building is demolished, a person is born or dies, a grant is closed out, a construction project is completed, etc.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Another complication: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Does the natural arrangement or organization of the records align with the retention rule, or will the records need to be reorganized in order to purge them at the end of the retention period?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example: Juvenile Justice offender records need to be kept until the offender is a certain age, so for the purposes of disposing of them correctly, we’d need them organized by birth date. However, while the offenders are in the system (staying in a detention center, etc.) you need to organize the records by the name or ID number of the subject—that’s how they are useful. Their birth date is irrelevant while you are using the records, but it’s the event trigger for disposal. So that needs to be planned around.</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d2b7dba3f0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d2b7dba3f0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Verdana"/>
                <a:ea typeface="Verdana"/>
                <a:cs typeface="Verdana"/>
                <a:sym typeface="Verdana"/>
              </a:rPr>
              <a:t>Inevitably at the end of your records retention period you will need to make considerations for what to do with your records (this is the disposition phase)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
                <a:solidFill>
                  <a:schemeClr val="dk1"/>
                </a:solidFill>
                <a:latin typeface="Verdana"/>
                <a:ea typeface="Verdana"/>
                <a:cs typeface="Verdana"/>
                <a:sym typeface="Verdana"/>
              </a:rPr>
              <a:t>Records generally have one of two dispositions on their retention schedule</a:t>
            </a:r>
            <a:r>
              <a:rPr lang="en" u="sng">
                <a:solidFill>
                  <a:schemeClr val="dk1"/>
                </a:solidFill>
                <a:latin typeface="Verdana"/>
                <a:ea typeface="Verdana"/>
                <a:cs typeface="Verdana"/>
                <a:sym typeface="Verdana"/>
              </a:rPr>
              <a:t>:</a:t>
            </a:r>
            <a:r>
              <a:rPr lang="en">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destroy or “transfer to the State Archives,” where they can be preserved permanently.</a:t>
            </a:r>
            <a:endParaRPr>
              <a:solidFill>
                <a:schemeClr val="dk1"/>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d2b7dba3f0_0_1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d2b7dba3f0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Some t</a:t>
            </a:r>
            <a:r>
              <a:rPr lang="en" sz="1200">
                <a:solidFill>
                  <a:schemeClr val="dk1"/>
                </a:solidFill>
              </a:rPr>
              <a:t>ips for managing destruction:</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Establish a routine for destroying records as part of your normal course of business. </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Be clear about who is responsible for the destruction of each copy of the record, and how and when the records will be destroyed. </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Destroy records and data thoroughly so that it cannot be pieced back together or recovered, even by a forensic data scientist</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 sz="1200">
                <a:solidFill>
                  <a:schemeClr val="dk1"/>
                </a:solidFill>
              </a:rPr>
              <a:t>Document the disposal of records, citing the retention schedule which authorized disposal, the date, and the names of persons who disposed of the records. </a:t>
            </a:r>
            <a:endParaRPr sz="1200">
              <a:solidFill>
                <a:schemeClr val="dk1"/>
              </a:solidFill>
            </a:endParaRPr>
          </a:p>
          <a:p>
            <a:pPr indent="-304800" lvl="1" marL="1371600" rtl="0" algn="l">
              <a:lnSpc>
                <a:spcPct val="115000"/>
              </a:lnSpc>
              <a:spcBef>
                <a:spcPts val="0"/>
              </a:spcBef>
              <a:spcAft>
                <a:spcPts val="0"/>
              </a:spcAft>
              <a:buClr>
                <a:schemeClr val="dk1"/>
              </a:buClr>
              <a:buSzPts val="1200"/>
              <a:buChar char="○"/>
            </a:pPr>
            <a:r>
              <a:rPr lang="en" sz="1200">
                <a:solidFill>
                  <a:schemeClr val="dk1"/>
                </a:solidFill>
              </a:rPr>
              <a:t>A destruction log can prove invaluable if your records become part of an audit or litigation, but also simplify the process of responding to GRAMA requests by clarifying whether or not you possess the requested record. The log can also prove useful for agency staff looking for a record as well. </a:t>
            </a:r>
            <a:r>
              <a:rPr lang="en" sz="1200" u="sng">
                <a:solidFill>
                  <a:schemeClr val="dk1"/>
                </a:solidFill>
                <a:hlinkClick r:id="rId2">
                  <a:extLst>
                    <a:ext uri="{A12FA001-AC4F-418D-AE19-62706E023703}">
                      <ahyp:hlinkClr val="tx"/>
                    </a:ext>
                  </a:extLst>
                </a:hlinkClick>
              </a:rPr>
              <a:t>(Model templates for destruction logs and more are available online)</a:t>
            </a:r>
            <a:endParaRPr sz="1200">
              <a:solidFill>
                <a:schemeClr val="dk1"/>
              </a:solidFill>
            </a:endParaRPr>
          </a:p>
          <a:p>
            <a:pPr indent="0" lvl="0" marL="137160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 sz="1200">
                <a:solidFill>
                  <a:schemeClr val="dk1"/>
                </a:solidFill>
              </a:rPr>
              <a:t>Just be aware that routine destruction should be delayed if you know that records will be part of ongoing or anticipated litigation, a pending GRAMA request or appeal, or are being used in an audit</a:t>
            </a:r>
            <a:endParaRPr b="1" sz="1200">
              <a:solidFill>
                <a:schemeClr val="dk1"/>
              </a:solidFill>
            </a:endParaRPr>
          </a:p>
          <a:p>
            <a:pPr indent="0" lvl="0" marL="0" rtl="0" algn="l">
              <a:lnSpc>
                <a:spcPct val="115000"/>
              </a:lnSpc>
              <a:spcBef>
                <a:spcPts val="0"/>
              </a:spcBef>
              <a:spcAft>
                <a:spcPts val="0"/>
              </a:spcAft>
              <a:buNone/>
            </a:pPr>
            <a:r>
              <a:rPr lang="en" sz="1200">
                <a:solidFill>
                  <a:schemeClr val="dk1"/>
                </a:solidFill>
              </a:rPr>
              <a:t>Once the litigation, audit, or appeal is resolved, the disposition resumes.  </a:t>
            </a:r>
            <a:endParaRPr sz="12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d2b7dba3f0_0_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d2b7dba3f0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your record has been </a:t>
            </a:r>
            <a:r>
              <a:rPr b="1" lang="en" sz="1200">
                <a:solidFill>
                  <a:schemeClr val="dk1"/>
                </a:solidFill>
              </a:rPr>
              <a:t>appraised as having historic value or has a permanent retention</a:t>
            </a:r>
            <a:r>
              <a:rPr lang="en" sz="1200">
                <a:solidFill>
                  <a:schemeClr val="dk1"/>
                </a:solidFill>
              </a:rPr>
              <a:t>, the disposition of your records is </a:t>
            </a:r>
            <a:r>
              <a:rPr i="1" lang="en" sz="1200">
                <a:solidFill>
                  <a:schemeClr val="dk1"/>
                </a:solidFill>
              </a:rPr>
              <a:t>“transfer to an archive” </a:t>
            </a:r>
            <a:r>
              <a:rPr lang="en" sz="1200">
                <a:solidFill>
                  <a:schemeClr val="dk1"/>
                </a:solidFill>
              </a:rPr>
              <a:t>(meaning it doesn’t get destroyed after it has satisfied all of its business uses) you will need to make decisions about how you want to archive, and provide perpetual care for that record.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State Archives can work with government agencies to take on custody of records that have historic value, and take responsibility for their permanent preservation and access. If you decide to keep records of permanent value in your agency, you will need to take additional steps to ensure that they are kept in </a:t>
            </a:r>
            <a:r>
              <a:rPr lang="en" sz="1200">
                <a:solidFill>
                  <a:schemeClr val="dk1"/>
                </a:solidFill>
              </a:rPr>
              <a:t>storage conditions</a:t>
            </a:r>
            <a:r>
              <a:rPr lang="en" sz="1200">
                <a:solidFill>
                  <a:schemeClr val="dk1"/>
                </a:solidFill>
              </a:rPr>
              <a:t> that provide the best chances for the records continued access and survival over-time.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d2b7dba3f0_0_3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d2b7dba3f0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addition to retention schedules, you need a records management plan for your record series. It’s p</a:t>
            </a:r>
            <a:r>
              <a:rPr lang="en"/>
              <a:t>art of establishing a RIM program.</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d2b7dba3f0_0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d2b7dba3f0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Elements of a plan include the things you would hope to see on your drink’s label: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Inventory to identify what it is. During this process: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Identify personal data</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Identify private, protected, or controlled information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Describe how the records are organized &amp; indexed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Media &amp; File formats: The environment or system you need to retain it in for the period of time you designated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Document which is the Office of Record, Address backup and convenience copies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Address storage and retrieval at different phases of the lifecycle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Distribution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Access for staff</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GRAMA</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Sharing requests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Discovery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Security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Privacy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Post privacy notices; write privacy annotations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Identify Essential records—those necessary for resuming business, or Continuation of Operations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Retention &amp; Disposition: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Transfer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Destruction</a:t>
            </a:r>
            <a:endParaRPr>
              <a:solidFill>
                <a:schemeClr val="dk1"/>
              </a:solidFill>
            </a:endParaRPr>
          </a:p>
          <a:p>
            <a:pPr indent="0" lvl="0" marL="0" rtl="0" algn="l">
              <a:lnSpc>
                <a:spcPct val="115000"/>
              </a:lnSpc>
              <a:spcBef>
                <a:spcPts val="0"/>
              </a:spcBef>
              <a:spcAft>
                <a:spcPts val="0"/>
              </a:spcAft>
              <a:buNone/>
            </a:pPr>
            <a:r>
              <a:rPr b="1" lang="en" sz="1400">
                <a:solidFill>
                  <a:schemeClr val="dk1"/>
                </a:solidFill>
              </a:rPr>
              <a:t>Security &amp; Privacy must be considered throughout all phases of the information lifecycle</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dccfabbd9e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dccfabbd9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chemeClr val="dk1"/>
                </a:solidFill>
              </a:rPr>
              <a:t>Security &amp; Privacy must be considered throughout all phases of the information lifecycle.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Privacy by Design</a:t>
            </a:r>
            <a:endParaRPr>
              <a:solidFill>
                <a:schemeClr val="dk1"/>
              </a:solidFill>
            </a:endParaRPr>
          </a:p>
          <a:p>
            <a:pPr indent="0" lvl="0" marL="0" rtl="0" algn="l">
              <a:spcBef>
                <a:spcPts val="0"/>
              </a:spcBef>
              <a:spcAft>
                <a:spcPts val="0"/>
              </a:spcAft>
              <a:buNone/>
            </a:pPr>
            <a:r>
              <a:rPr b="1" lang="en">
                <a:solidFill>
                  <a:schemeClr val="dk1"/>
                </a:solidFill>
              </a:rPr>
              <a:t>Privacy by Design means building privacy into systems, processes, and policies from the start. </a:t>
            </a:r>
            <a:endParaRPr b="1">
              <a:solidFill>
                <a:schemeClr val="dk1"/>
              </a:solidFill>
            </a:endParaRPr>
          </a:p>
          <a:p>
            <a:pPr indent="0" lvl="0" marL="0" rtl="0" algn="l">
              <a:spcBef>
                <a:spcPts val="0"/>
              </a:spcBef>
              <a:spcAft>
                <a:spcPts val="0"/>
              </a:spcAft>
              <a:buNone/>
            </a:pPr>
            <a:r>
              <a:rPr b="1" lang="en">
                <a:solidFill>
                  <a:schemeClr val="dk1"/>
                </a:solidFill>
              </a:rPr>
              <a:t>Rather than adding it later, by limiting data collection, protecting information by default, and ensuring transparency and accountability throughout the entire lifecycle.</a:t>
            </a:r>
            <a:endParaRPr b="1">
              <a:solidFill>
                <a:schemeClr val="dk1"/>
              </a:solidFill>
            </a:endParaRPr>
          </a:p>
          <a:p>
            <a:pPr indent="0" lvl="0" marL="0" rtl="0" algn="l">
              <a:spcBef>
                <a:spcPts val="0"/>
              </a:spcBef>
              <a:spcAft>
                <a:spcPts val="0"/>
              </a:spcAft>
              <a:buNone/>
            </a:pPr>
            <a:r>
              <a:rPr b="1" lang="en">
                <a:solidFill>
                  <a:schemeClr val="dk1"/>
                </a:solidFill>
              </a:rPr>
              <a:t>Goal: When changing how data is collected, stored, or used, records officers should be the first call, not the last.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Example</a:t>
            </a:r>
            <a:r>
              <a:rPr lang="en">
                <a:solidFill>
                  <a:schemeClr val="dk1"/>
                </a:solidFill>
              </a:rPr>
              <a:t>: During the concept phase, a call is set up with potential vendors, include records officers early so they can address privacy considerations and ask key questions. Use Privacy Impact Assessments and data-sharing templates to guide the discussion.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db2d13459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db2d13459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Classification, as used in GRAMA, is all about determining whether or not to disclose a record to someone.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Protects some personal information and some processes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Applied when access is requested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May redesignate a record series or reclassify a record, record series, or information within a record at any time.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Records can be classified as</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Public</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Private</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Protected</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Controlled</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Exempt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e979a9db2f_0_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e979a9db2f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Designation vs. Classification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Series Designation applies to record series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Designation predicts typical classification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Record Classification applies to records or data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Classification applies to specific records</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When does Classification go wrong?</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Over-restriction reduces transparency</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Under-restriction exposes personal data</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e979a9db2f_0_1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e979a9db2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ce46f1aa32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ce46f1aa3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the years, there have been many improvements in the way they process and produce drinks bcz increased efficiency = $$$</a:t>
            </a:r>
            <a:endParaRPr/>
          </a:p>
          <a:p>
            <a:pPr indent="-317500" lvl="0" marL="457200" rtl="0" algn="l">
              <a:spcBef>
                <a:spcPts val="0"/>
              </a:spcBef>
              <a:spcAft>
                <a:spcPts val="0"/>
              </a:spcAft>
              <a:buSzPts val="1400"/>
              <a:buChar char="●"/>
            </a:pPr>
            <a:r>
              <a:rPr lang="en"/>
              <a:t>Streamline</a:t>
            </a:r>
            <a:endParaRPr/>
          </a:p>
          <a:p>
            <a:pPr indent="-317500" lvl="0" marL="457200" rtl="0" algn="l">
              <a:spcBef>
                <a:spcPts val="0"/>
              </a:spcBef>
              <a:spcAft>
                <a:spcPts val="0"/>
              </a:spcAft>
              <a:buSzPts val="1400"/>
              <a:buChar char="●"/>
            </a:pPr>
            <a:r>
              <a:rPr lang="en"/>
              <a:t>Specialize</a:t>
            </a:r>
            <a:endParaRPr/>
          </a:p>
          <a:p>
            <a:pPr indent="-317500" lvl="0" marL="457200" rtl="0" algn="l">
              <a:spcBef>
                <a:spcPts val="0"/>
              </a:spcBef>
              <a:spcAft>
                <a:spcPts val="0"/>
              </a:spcAft>
              <a:buSzPts val="1400"/>
              <a:buChar char="●"/>
            </a:pPr>
            <a:r>
              <a:rPr lang="en"/>
              <a:t>Standardize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e979a9db2f_0_1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e979a9db2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000000"/>
              </a:buClr>
              <a:buSzPts val="1800"/>
              <a:buFont typeface="Montserrat"/>
              <a:buChar char="●"/>
            </a:pPr>
            <a:r>
              <a:rPr lang="en" sz="1800">
                <a:latin typeface="Montserrat"/>
                <a:ea typeface="Montserrat"/>
                <a:cs typeface="Montserrat"/>
                <a:sym typeface="Montserrat"/>
              </a:rPr>
              <a:t>I review the designation, then look at the record</a:t>
            </a:r>
            <a:endParaRPr sz="1800">
              <a:latin typeface="Montserrat"/>
              <a:ea typeface="Montserrat"/>
              <a:cs typeface="Montserrat"/>
              <a:sym typeface="Montserrat"/>
            </a:endParaRPr>
          </a:p>
          <a:p>
            <a:pPr indent="-342900" lvl="0" marL="457200" rtl="0" algn="l">
              <a:lnSpc>
                <a:spcPct val="115000"/>
              </a:lnSpc>
              <a:spcBef>
                <a:spcPts val="0"/>
              </a:spcBef>
              <a:spcAft>
                <a:spcPts val="0"/>
              </a:spcAft>
              <a:buClr>
                <a:srgbClr val="000000"/>
              </a:buClr>
              <a:buSzPts val="1800"/>
              <a:buFont typeface="Montserrat"/>
              <a:buChar char="●"/>
            </a:pPr>
            <a:r>
              <a:rPr lang="en" sz="1600">
                <a:latin typeface="Montserrat"/>
                <a:ea typeface="Montserrat"/>
                <a:cs typeface="Montserrat"/>
                <a:sym typeface="Montserrat"/>
              </a:rPr>
              <a:t>I see that my log sometimes discloses personal information, particularly if the requester included it in their request (sometimes I copy and paste the wording directly into my log). For instance, someone requested the DCFS file of her son (by name), who was sexually assaulted. Not only is the name of her son personal data, but her name is as well. And in combination with the content of the request, as logged by me, was definitely too much information to share publicly.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I therefore classified some of the information in the record as private, per 63G-2-305(2)(d) (“contains data on individuals the disclosure of which constitutes a clearly unwarranted invasion of personal privacy”)</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You can see that I hid the column of last names from my log, to anonymize the requests a bit. But I also had to make sure I didn’t leave last names in there anywhere.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latin typeface="Montserrat"/>
                <a:ea typeface="Montserrat"/>
                <a:cs typeface="Montserrat"/>
                <a:sym typeface="Montserrat"/>
              </a:rPr>
              <a:t>I had to read through all of my notes before I could release the record, to classify the data. In addition to personal data that I felt shouldn’t be public, I also classified some data as protected, as it revealed the content of legal counsel I’d received, which was protected by attorney-client privilege. Now that specific classification subsection had not been included in my designation, but it doesn’t matter for the purposes of classification. I can classify a record or reclassify a record at any time. Maybe I’ll add that subsection to the designation at a later date; for now, I just cite it in my response and redact the offending note. </a:t>
            </a:r>
            <a:endParaRPr sz="1600">
              <a:latin typeface="Montserrat"/>
              <a:ea typeface="Montserrat"/>
              <a:cs typeface="Montserrat"/>
              <a:sym typeface="Montserrat"/>
            </a:endParaRPr>
          </a:p>
          <a:p>
            <a:pPr indent="0" lvl="0" marL="0" rtl="0" algn="l">
              <a:spcBef>
                <a:spcPts val="120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e979a9db2f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e979a9db2f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Sharing Data or Records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Sharing includes vendors, contractors and other government agencies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Secondary use increases privacy risk</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Use must align with stated purpose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Processor vs Sub-processor </a:t>
            </a:r>
            <a:endParaRPr>
              <a:solidFill>
                <a:schemeClr val="dk1"/>
              </a:solidFill>
            </a:endParaRPr>
          </a:p>
          <a:p>
            <a:pPr indent="0" lvl="0" marL="0" rtl="0" algn="l">
              <a:lnSpc>
                <a:spcPct val="115000"/>
              </a:lnSpc>
              <a:spcBef>
                <a:spcPts val="0"/>
              </a:spcBef>
              <a:spcAft>
                <a:spcPts val="0"/>
              </a:spcAft>
              <a:buNone/>
            </a:pPr>
            <a:r>
              <a:rPr lang="en">
                <a:solidFill>
                  <a:schemeClr val="dk1"/>
                </a:solidFill>
              </a:rPr>
              <a:t>Tip: Inventory your contracts. Ensure you have MOU’s or DSA’s in place that specify all aspects of ownership and management of the records. </a:t>
            </a:r>
            <a:endParaRPr>
              <a:solidFill>
                <a:schemeClr val="dk1"/>
              </a:solidFill>
            </a:endParaRPr>
          </a:p>
          <a:p>
            <a:pPr indent="0" lvl="0" marL="0" rtl="0" algn="l">
              <a:lnSpc>
                <a:spcPct val="115000"/>
              </a:lnSpc>
              <a:spcBef>
                <a:spcPts val="0"/>
              </a:spcBef>
              <a:spcAft>
                <a:spcPts val="0"/>
              </a:spcAft>
              <a:buNone/>
            </a:pPr>
            <a:r>
              <a:rPr lang="en">
                <a:solidFill>
                  <a:schemeClr val="dk1"/>
                </a:solidFill>
              </a:rPr>
              <a:t>RESOURCES: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ODP Template for data sharing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DARS Guideline for Managing Data When Using a Third-Party Vendor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db2d134595_0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db2d13459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Speaking of Resources…Help &amp; Support</a:t>
            </a:r>
            <a:endParaRPr/>
          </a:p>
          <a:p>
            <a:pPr indent="-317500" lvl="0" marL="457200" rtl="0" algn="l">
              <a:spcBef>
                <a:spcPts val="0"/>
              </a:spcBef>
              <a:spcAft>
                <a:spcPts val="0"/>
              </a:spcAft>
              <a:buSzPts val="1400"/>
              <a:buChar char="●"/>
            </a:pPr>
            <a:r>
              <a:rPr lang="en"/>
              <a:t>DARS, aka State Archives</a:t>
            </a:r>
            <a:endParaRPr/>
          </a:p>
          <a:p>
            <a:pPr indent="-317500" lvl="0" marL="457200" rtl="0" algn="l">
              <a:spcBef>
                <a:spcPts val="0"/>
              </a:spcBef>
              <a:spcAft>
                <a:spcPts val="0"/>
              </a:spcAft>
              <a:buSzPts val="1400"/>
              <a:buChar char="●"/>
            </a:pPr>
            <a:r>
              <a:rPr lang="en"/>
              <a:t>Assigned RIM Specialist</a:t>
            </a:r>
            <a:endParaRPr/>
          </a:p>
          <a:p>
            <a:pPr indent="-317500" lvl="0" marL="457200" rtl="0" algn="l">
              <a:spcBef>
                <a:spcPts val="0"/>
              </a:spcBef>
              <a:spcAft>
                <a:spcPts val="0"/>
              </a:spcAft>
              <a:buSzPts val="1400"/>
              <a:buChar char="●"/>
            </a:pPr>
            <a:r>
              <a:rPr lang="en"/>
              <a:t>ODP Website </a:t>
            </a:r>
            <a:endParaRPr/>
          </a:p>
          <a:p>
            <a:pPr indent="-317500" lvl="0" marL="457200" rtl="0" algn="l">
              <a:spcBef>
                <a:spcPts val="0"/>
              </a:spcBef>
              <a:spcAft>
                <a:spcPts val="0"/>
              </a:spcAft>
              <a:buSzPts val="1400"/>
              <a:buChar char="●"/>
            </a:pPr>
            <a:r>
              <a:rPr lang="en"/>
              <a:t>Strategic Privacy Plan Guides</a:t>
            </a:r>
            <a:endParaRPr/>
          </a:p>
          <a:p>
            <a:pPr indent="-317500" lvl="0" marL="457200" rtl="0" algn="l">
              <a:spcBef>
                <a:spcPts val="0"/>
              </a:spcBef>
              <a:spcAft>
                <a:spcPts val="0"/>
              </a:spcAft>
              <a:buSzPts val="1400"/>
              <a:buChar char="●"/>
            </a:pPr>
            <a:r>
              <a:rPr lang="en"/>
              <a:t>Record Series Templates </a:t>
            </a:r>
            <a:endParaRPr/>
          </a:p>
          <a:p>
            <a:pPr indent="-317500" lvl="0" marL="457200" rtl="0" algn="l">
              <a:spcBef>
                <a:spcPts val="0"/>
              </a:spcBef>
              <a:spcAft>
                <a:spcPts val="0"/>
              </a:spcAft>
              <a:buSzPts val="1400"/>
              <a:buChar char="●"/>
            </a:pPr>
            <a:r>
              <a:rPr lang="en"/>
              <a:t>Retention Schedules</a:t>
            </a:r>
            <a:endParaRPr/>
          </a:p>
          <a:p>
            <a:pPr indent="-317500" lvl="0" marL="457200" rtl="0" algn="l">
              <a:spcBef>
                <a:spcPts val="0"/>
              </a:spcBef>
              <a:spcAft>
                <a:spcPts val="0"/>
              </a:spcAft>
              <a:buSzPts val="1400"/>
              <a:buChar char="●"/>
            </a:pPr>
            <a:r>
              <a:rPr lang="en"/>
              <a:t>Inventory Template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db2d134595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db2d13459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ce46f1aa3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ce46f1aa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and May all your soda be full of bubbles!</a:t>
            </a:r>
            <a:endParaRPr sz="1400">
              <a:solidFill>
                <a:srgbClr val="222222"/>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d2871b6e96_0_1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d2871b6e96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Your agency is producing records the way that company is producing bottles of soda/drink.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records come “off the line,” do they have a label? Description? Ingredients list? Distribution info? Sell by date? Location they’re heading?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d2871b6e96_0_1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d2871b6e96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Records management is the field of management responsible for establishing and implementing policies, systems, and procedures to capture, create, access, distribute, use, store, secure, retrieve records, and ensure proper disposition at the conclusion of organization's records and information lifecycle.</a:t>
            </a:r>
            <a:endParaRPr/>
          </a:p>
          <a:p>
            <a:pPr indent="0" lvl="0" marL="0" rtl="0" algn="l">
              <a:spcBef>
                <a:spcPts val="0"/>
              </a:spcBef>
              <a:spcAft>
                <a:spcPts val="0"/>
              </a:spcAft>
              <a:buNone/>
            </a:pPr>
            <a:r>
              <a:rPr lang="en"/>
              <a:t>- ARMA International</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d2b7dba3f0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d2b7dba3f0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we will talk about</a:t>
            </a:r>
            <a:endParaRPr/>
          </a:p>
          <a:p>
            <a:pPr indent="-317500" lvl="0" marL="457200" rtl="0" algn="l">
              <a:spcBef>
                <a:spcPts val="0"/>
              </a:spcBef>
              <a:spcAft>
                <a:spcPts val="0"/>
              </a:spcAft>
              <a:buSzPts val="1400"/>
              <a:buChar char="●"/>
            </a:pPr>
            <a:r>
              <a:rPr lang="en"/>
              <a:t>Un</a:t>
            </a:r>
            <a:r>
              <a:rPr lang="en"/>
              <a:t>derstanding Record Series</a:t>
            </a:r>
            <a:endParaRPr/>
          </a:p>
          <a:p>
            <a:pPr indent="-317500" lvl="0" marL="457200" rtl="0" algn="l">
              <a:spcBef>
                <a:spcPts val="0"/>
              </a:spcBef>
              <a:spcAft>
                <a:spcPts val="0"/>
              </a:spcAft>
              <a:buSzPts val="1400"/>
              <a:buChar char="●"/>
            </a:pPr>
            <a:r>
              <a:rPr lang="en"/>
              <a:t>Applying Retention Schedules</a:t>
            </a:r>
            <a:endParaRPr/>
          </a:p>
          <a:p>
            <a:pPr indent="-317500" lvl="0" marL="457200" rtl="0" algn="l">
              <a:spcBef>
                <a:spcPts val="0"/>
              </a:spcBef>
              <a:spcAft>
                <a:spcPts val="0"/>
              </a:spcAft>
              <a:buSzPts val="1400"/>
              <a:buChar char="●"/>
            </a:pPr>
            <a:r>
              <a:rPr lang="en"/>
              <a:t>Making Records Management Plans</a:t>
            </a:r>
            <a:endParaRPr/>
          </a:p>
          <a:p>
            <a:pPr indent="0" lvl="0" marL="0" rtl="0" algn="l">
              <a:spcBef>
                <a:spcPts val="0"/>
              </a:spcBef>
              <a:spcAft>
                <a:spcPts val="0"/>
              </a:spcAft>
              <a:buNone/>
            </a:pPr>
            <a:r>
              <a:rPr lang="en"/>
              <a:t>But before we get started: </a:t>
            </a:r>
            <a:endParaRPr/>
          </a:p>
          <a:p>
            <a:pPr indent="-317500" lvl="0" marL="457200" rtl="0" algn="l">
              <a:spcBef>
                <a:spcPts val="0"/>
              </a:spcBef>
              <a:spcAft>
                <a:spcPts val="0"/>
              </a:spcAft>
              <a:buClr>
                <a:schemeClr val="dk1"/>
              </a:buClr>
              <a:buSzPts val="1400"/>
              <a:buChar char="●"/>
            </a:pPr>
            <a:r>
              <a:rPr lang="en">
                <a:solidFill>
                  <a:schemeClr val="dk1"/>
                </a:solidFill>
              </a:rPr>
              <a:t>How many people have been to a RIM training before? How many is it their first time?</a:t>
            </a:r>
            <a:endParaRPr>
              <a:solidFill>
                <a:schemeClr val="dk1"/>
              </a:solidFill>
            </a:endParaRPr>
          </a:p>
          <a:p>
            <a:pPr indent="-317500" lvl="0" marL="457200" rtl="0" algn="l">
              <a:spcBef>
                <a:spcPts val="0"/>
              </a:spcBef>
              <a:spcAft>
                <a:spcPts val="0"/>
              </a:spcAft>
              <a:buSzPts val="1400"/>
              <a:buChar char="●"/>
            </a:pPr>
            <a:r>
              <a:rPr lang="en"/>
              <a:t>W</a:t>
            </a:r>
            <a:r>
              <a:rPr lang="en"/>
              <a:t>hat questions do you have that you would like answered today? (about RIM)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d2b7dba3f0_0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d2b7dba3f0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45225" y="2762725"/>
            <a:ext cx="6736500" cy="718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p:txBody>
      </p:sp>
      <p:sp>
        <p:nvSpPr>
          <p:cNvPr id="11" name="Google Shape;11;p2"/>
          <p:cNvSpPr/>
          <p:nvPr/>
        </p:nvSpPr>
        <p:spPr>
          <a:xfrm>
            <a:off x="5938246" y="2533163"/>
            <a:ext cx="7218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6659861" y="2533163"/>
            <a:ext cx="7218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 y="2533163"/>
            <a:ext cx="7218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21425" y="2533163"/>
            <a:ext cx="52167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 type="subTitle"/>
          </p:nvPr>
        </p:nvSpPr>
        <p:spPr>
          <a:xfrm>
            <a:off x="4183350" y="3869900"/>
            <a:ext cx="3198300" cy="947400"/>
          </a:xfrm>
          <a:prstGeom prst="rect">
            <a:avLst/>
          </a:prstGeom>
        </p:spPr>
        <p:txBody>
          <a:bodyPr anchorCtr="0" anchor="t" bIns="91425" lIns="91425" spcFirstLastPara="1" rIns="91425" wrap="square" tIns="91425">
            <a:noAutofit/>
          </a:bodyPr>
          <a:lstStyle>
            <a:lvl1pPr lvl="0" algn="r">
              <a:spcBef>
                <a:spcPts val="600"/>
              </a:spcBef>
              <a:spcAft>
                <a:spcPts val="0"/>
              </a:spcAft>
              <a:buSzPts val="1300"/>
              <a:buNone/>
              <a:defRPr b="1" sz="1300"/>
            </a:lvl1pPr>
            <a:lvl2pPr lvl="1" algn="r">
              <a:spcBef>
                <a:spcPts val="0"/>
              </a:spcBef>
              <a:spcAft>
                <a:spcPts val="0"/>
              </a:spcAft>
              <a:buSzPts val="1300"/>
              <a:buNone/>
              <a:defRPr b="1" sz="1300"/>
            </a:lvl2pPr>
            <a:lvl3pPr lvl="2" algn="r">
              <a:spcBef>
                <a:spcPts val="0"/>
              </a:spcBef>
              <a:spcAft>
                <a:spcPts val="0"/>
              </a:spcAft>
              <a:buSzPts val="1300"/>
              <a:buNone/>
              <a:defRPr b="1" sz="1300"/>
            </a:lvl3pPr>
            <a:lvl4pPr lvl="3" algn="r">
              <a:spcBef>
                <a:spcPts val="0"/>
              </a:spcBef>
              <a:spcAft>
                <a:spcPts val="0"/>
              </a:spcAft>
              <a:buSzPts val="1300"/>
              <a:buNone/>
              <a:defRPr b="1" sz="1300"/>
            </a:lvl4pPr>
            <a:lvl5pPr lvl="4" algn="r">
              <a:spcBef>
                <a:spcPts val="0"/>
              </a:spcBef>
              <a:spcAft>
                <a:spcPts val="0"/>
              </a:spcAft>
              <a:buSzPts val="1300"/>
              <a:buNone/>
              <a:defRPr b="1" sz="1300"/>
            </a:lvl5pPr>
            <a:lvl6pPr lvl="5" algn="r">
              <a:spcBef>
                <a:spcPts val="0"/>
              </a:spcBef>
              <a:spcAft>
                <a:spcPts val="0"/>
              </a:spcAft>
              <a:buSzPts val="1300"/>
              <a:buNone/>
              <a:defRPr b="1" sz="1300"/>
            </a:lvl6pPr>
            <a:lvl7pPr lvl="6" algn="r">
              <a:spcBef>
                <a:spcPts val="0"/>
              </a:spcBef>
              <a:spcAft>
                <a:spcPts val="0"/>
              </a:spcAft>
              <a:buSzPts val="1300"/>
              <a:buNone/>
              <a:defRPr b="1" sz="1300"/>
            </a:lvl7pPr>
            <a:lvl8pPr lvl="7" algn="r">
              <a:spcBef>
                <a:spcPts val="0"/>
              </a:spcBef>
              <a:spcAft>
                <a:spcPts val="0"/>
              </a:spcAft>
              <a:buSzPts val="1300"/>
              <a:buNone/>
              <a:defRPr b="1" sz="1300"/>
            </a:lvl8pPr>
            <a:lvl9pPr lvl="8" algn="r">
              <a:spcBef>
                <a:spcPts val="0"/>
              </a:spcBef>
              <a:spcAft>
                <a:spcPts val="0"/>
              </a:spcAft>
              <a:buSzPts val="1300"/>
              <a:buNone/>
              <a:defRPr b="1" sz="1300"/>
            </a:lvl9pPr>
          </a:lstStyle>
          <a:p/>
        </p:txBody>
      </p:sp>
      <p:pic>
        <p:nvPicPr>
          <p:cNvPr id="16" name="Google Shape;16;p2"/>
          <p:cNvPicPr preferRelativeResize="0"/>
          <p:nvPr/>
        </p:nvPicPr>
        <p:blipFill>
          <a:blip r:embed="rId2">
            <a:alphaModFix/>
          </a:blip>
          <a:stretch>
            <a:fillRect/>
          </a:stretch>
        </p:blipFill>
        <p:spPr>
          <a:xfrm>
            <a:off x="1281475" y="269075"/>
            <a:ext cx="6582174" cy="1902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chemeClr val="dk2"/>
        </a:solidFill>
      </p:bgPr>
    </p:bg>
    <p:spTree>
      <p:nvGrpSpPr>
        <p:cNvPr id="87" name="Shape 87"/>
        <p:cNvGrpSpPr/>
        <p:nvPr/>
      </p:nvGrpSpPr>
      <p:grpSpPr>
        <a:xfrm>
          <a:off x="0" y="0"/>
          <a:ext cx="0" cy="0"/>
          <a:chOff x="0" y="0"/>
          <a:chExt cx="0" cy="0"/>
        </a:xfrm>
      </p:grpSpPr>
      <p:sp>
        <p:nvSpPr>
          <p:cNvPr id="88" name="Google Shape;88;p11"/>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0" y="5066325"/>
            <a:ext cx="893700" cy="77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893710" y="5066325"/>
            <a:ext cx="64626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1">
  <p:cSld name="CUSTOM">
    <p:spTree>
      <p:nvGrpSpPr>
        <p:cNvPr id="93" name="Shape 93"/>
        <p:cNvGrpSpPr/>
        <p:nvPr/>
      </p:nvGrpSpPr>
      <p:grpSpPr>
        <a:xfrm>
          <a:off x="0" y="0"/>
          <a:ext cx="0" cy="0"/>
          <a:chOff x="0" y="0"/>
          <a:chExt cx="0" cy="0"/>
        </a:xfrm>
      </p:grpSpPr>
      <p:sp>
        <p:nvSpPr>
          <p:cNvPr id="94" name="Google Shape;94;p12"/>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2"/>
          <p:cNvSpPr/>
          <p:nvPr>
            <p:ph idx="3" type="pic"/>
          </p:nvPr>
        </p:nvSpPr>
        <p:spPr>
          <a:xfrm>
            <a:off x="4708675" y="361950"/>
            <a:ext cx="3771900" cy="3771900"/>
          </a:xfrm>
          <a:prstGeom prst="ellipse">
            <a:avLst/>
          </a:prstGeom>
          <a:noFill/>
          <a:ln>
            <a:noFill/>
          </a:ln>
        </p:spPr>
      </p:sp>
      <p:sp>
        <p:nvSpPr>
          <p:cNvPr id="101" name="Google Shape;101;p12"/>
          <p:cNvSpPr txBox="1"/>
          <p:nvPr>
            <p:ph idx="1" type="body"/>
          </p:nvPr>
        </p:nvSpPr>
        <p:spPr>
          <a:xfrm>
            <a:off x="666750" y="361950"/>
            <a:ext cx="3638700" cy="3619500"/>
          </a:xfrm>
          <a:prstGeom prst="rect">
            <a:avLst/>
          </a:prstGeom>
        </p:spPr>
        <p:txBody>
          <a:bodyPr anchorCtr="0" anchor="t" bIns="91425" lIns="91425" spcFirstLastPara="1" rIns="91425" wrap="square" tIns="91425">
            <a:noAutofit/>
          </a:bodyPr>
          <a:lstStyle>
            <a:lvl1pPr indent="-330200" lvl="0" marL="457200">
              <a:spcBef>
                <a:spcPts val="60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pic>
        <p:nvPicPr>
          <p:cNvPr id="102" name="Google Shape;102;p12"/>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2">
  <p:cSld name="CUSTOM_1">
    <p:spTree>
      <p:nvGrpSpPr>
        <p:cNvPr id="103" name="Shape 103"/>
        <p:cNvGrpSpPr/>
        <p:nvPr/>
      </p:nvGrpSpPr>
      <p:grpSpPr>
        <a:xfrm>
          <a:off x="0" y="0"/>
          <a:ext cx="0" cy="0"/>
          <a:chOff x="0" y="0"/>
          <a:chExt cx="0" cy="0"/>
        </a:xfrm>
      </p:grpSpPr>
      <p:sp>
        <p:nvSpPr>
          <p:cNvPr id="104" name="Google Shape;104;p13"/>
          <p:cNvSpPr/>
          <p:nvPr>
            <p:ph idx="2" type="pic"/>
          </p:nvPr>
        </p:nvSpPr>
        <p:spPr>
          <a:xfrm>
            <a:off x="4610100" y="0"/>
            <a:ext cx="4533900" cy="5066400"/>
          </a:xfrm>
          <a:prstGeom prst="rect">
            <a:avLst/>
          </a:prstGeom>
          <a:noFill/>
          <a:ln>
            <a:noFill/>
          </a:ln>
        </p:spPr>
      </p:sp>
      <p:sp>
        <p:nvSpPr>
          <p:cNvPr id="105" name="Google Shape;105;p13"/>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13"/>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txBox="1"/>
          <p:nvPr>
            <p:ph idx="3"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3"/>
          <p:cNvPicPr preferRelativeResize="0"/>
          <p:nvPr/>
        </p:nvPicPr>
        <p:blipFill>
          <a:blip r:embed="rId2">
            <a:alphaModFix/>
          </a:blip>
          <a:stretch>
            <a:fillRect/>
          </a:stretch>
        </p:blipFill>
        <p:spPr>
          <a:xfrm>
            <a:off x="222037" y="4133725"/>
            <a:ext cx="780425" cy="780425"/>
          </a:xfrm>
          <a:prstGeom prst="rect">
            <a:avLst/>
          </a:prstGeom>
          <a:noFill/>
          <a:ln>
            <a:noFill/>
          </a:ln>
        </p:spPr>
      </p:pic>
      <p:sp>
        <p:nvSpPr>
          <p:cNvPr id="112" name="Google Shape;112;p13"/>
          <p:cNvSpPr txBox="1"/>
          <p:nvPr>
            <p:ph idx="1" type="body"/>
          </p:nvPr>
        </p:nvSpPr>
        <p:spPr>
          <a:xfrm>
            <a:off x="381000" y="362050"/>
            <a:ext cx="3638700" cy="3619500"/>
          </a:xfrm>
          <a:prstGeom prst="rect">
            <a:avLst/>
          </a:prstGeom>
        </p:spPr>
        <p:txBody>
          <a:bodyPr anchorCtr="0" anchor="t" bIns="91425" lIns="91425" spcFirstLastPara="1" rIns="91425" wrap="square" tIns="91425">
            <a:noAutofit/>
          </a:bodyPr>
          <a:lstStyle>
            <a:lvl1pPr indent="-330200" lvl="0" marL="457200">
              <a:spcBef>
                <a:spcPts val="60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1">
  <p:cSld name="TITLE_1_2">
    <p:spTree>
      <p:nvGrpSpPr>
        <p:cNvPr id="113" name="Shape 113"/>
        <p:cNvGrpSpPr/>
        <p:nvPr/>
      </p:nvGrpSpPr>
      <p:grpSpPr>
        <a:xfrm>
          <a:off x="0" y="0"/>
          <a:ext cx="0" cy="0"/>
          <a:chOff x="0" y="0"/>
          <a:chExt cx="0" cy="0"/>
        </a:xfrm>
      </p:grpSpPr>
      <p:sp>
        <p:nvSpPr>
          <p:cNvPr id="114" name="Google Shape;114;p14"/>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ph idx="12" type="sldNum"/>
          </p:nvPr>
        </p:nvSpPr>
        <p:spPr>
          <a:xfrm>
            <a:off x="-125" y="4830281"/>
            <a:ext cx="9144000" cy="313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
        <p:nvSpPr>
          <p:cNvPr id="119" name="Google Shape;119;p14"/>
          <p:cNvSpPr txBox="1"/>
          <p:nvPr/>
        </p:nvSpPr>
        <p:spPr>
          <a:xfrm>
            <a:off x="1387650" y="2039650"/>
            <a:ext cx="6368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lt1"/>
                </a:solidFill>
                <a:latin typeface="Montserrat"/>
                <a:ea typeface="Montserrat"/>
                <a:cs typeface="Montserrat"/>
                <a:sym typeface="Montserrat"/>
              </a:rPr>
              <a:t>Thank You</a:t>
            </a:r>
            <a:endParaRPr sz="4000">
              <a:solidFill>
                <a:schemeClr val="lt1"/>
              </a:solidFill>
              <a:latin typeface="Montserrat"/>
              <a:ea typeface="Montserrat"/>
              <a:cs typeface="Montserrat"/>
              <a:sym typeface="Montserrat"/>
            </a:endParaRPr>
          </a:p>
        </p:txBody>
      </p:sp>
      <p:sp>
        <p:nvSpPr>
          <p:cNvPr id="120" name="Google Shape;120;p14"/>
          <p:cNvSpPr txBox="1"/>
          <p:nvPr>
            <p:ph idx="1" type="subTitle"/>
          </p:nvPr>
        </p:nvSpPr>
        <p:spPr>
          <a:xfrm>
            <a:off x="3257550" y="2942750"/>
            <a:ext cx="2628900" cy="947400"/>
          </a:xfrm>
          <a:prstGeom prst="rect">
            <a:avLst/>
          </a:prstGeom>
        </p:spPr>
        <p:txBody>
          <a:bodyPr anchorCtr="0" anchor="t" bIns="91425" lIns="91425" spcFirstLastPara="1" rIns="91425" wrap="square" tIns="91425">
            <a:noAutofit/>
          </a:bodyPr>
          <a:lstStyle>
            <a:lvl1pPr lvl="0">
              <a:spcBef>
                <a:spcPts val="600"/>
              </a:spcBef>
              <a:spcAft>
                <a:spcPts val="0"/>
              </a:spcAft>
              <a:buClr>
                <a:schemeClr val="lt1"/>
              </a:buClr>
              <a:buSzPts val="1300"/>
              <a:buNone/>
              <a:defRPr b="1" sz="1300">
                <a:solidFill>
                  <a:schemeClr val="lt1"/>
                </a:solidFill>
              </a:defRPr>
            </a:lvl1pPr>
            <a:lvl2pPr lvl="1">
              <a:spcBef>
                <a:spcPts val="0"/>
              </a:spcBef>
              <a:spcAft>
                <a:spcPts val="0"/>
              </a:spcAft>
              <a:buSzPts val="1300"/>
              <a:buNone/>
              <a:defRPr b="1" sz="1300"/>
            </a:lvl2pPr>
            <a:lvl3pPr lvl="2">
              <a:spcBef>
                <a:spcPts val="0"/>
              </a:spcBef>
              <a:spcAft>
                <a:spcPts val="0"/>
              </a:spcAft>
              <a:buSzPts val="1300"/>
              <a:buNone/>
              <a:defRPr b="1" sz="1300"/>
            </a:lvl3pPr>
            <a:lvl4pPr lvl="3">
              <a:spcBef>
                <a:spcPts val="0"/>
              </a:spcBef>
              <a:spcAft>
                <a:spcPts val="0"/>
              </a:spcAft>
              <a:buSzPts val="1300"/>
              <a:buNone/>
              <a:defRPr b="1" sz="1300"/>
            </a:lvl4pPr>
            <a:lvl5pPr lvl="4">
              <a:spcBef>
                <a:spcPts val="0"/>
              </a:spcBef>
              <a:spcAft>
                <a:spcPts val="0"/>
              </a:spcAft>
              <a:buSzPts val="1300"/>
              <a:buNone/>
              <a:defRPr b="1" sz="1300"/>
            </a:lvl5pPr>
            <a:lvl6pPr lvl="5">
              <a:spcBef>
                <a:spcPts val="0"/>
              </a:spcBef>
              <a:spcAft>
                <a:spcPts val="0"/>
              </a:spcAft>
              <a:buSzPts val="1300"/>
              <a:buNone/>
              <a:defRPr b="1" sz="1300"/>
            </a:lvl6pPr>
            <a:lvl7pPr lvl="6">
              <a:spcBef>
                <a:spcPts val="0"/>
              </a:spcBef>
              <a:spcAft>
                <a:spcPts val="0"/>
              </a:spcAft>
              <a:buSzPts val="1300"/>
              <a:buNone/>
              <a:defRPr b="1" sz="1300"/>
            </a:lvl7pPr>
            <a:lvl8pPr lvl="7">
              <a:spcBef>
                <a:spcPts val="0"/>
              </a:spcBef>
              <a:spcAft>
                <a:spcPts val="0"/>
              </a:spcAft>
              <a:buSzPts val="1300"/>
              <a:buNone/>
              <a:defRPr b="1" sz="1300"/>
            </a:lvl8pPr>
            <a:lvl9pPr lvl="8">
              <a:spcBef>
                <a:spcPts val="0"/>
              </a:spcBef>
              <a:spcAft>
                <a:spcPts val="0"/>
              </a:spcAft>
              <a:buSzPts val="1300"/>
              <a:buNone/>
              <a:defRPr b="1" sz="1300"/>
            </a:lvl9pPr>
          </a:lstStyle>
          <a:p/>
        </p:txBody>
      </p:sp>
      <p:pic>
        <p:nvPicPr>
          <p:cNvPr id="121" name="Google Shape;121;p14"/>
          <p:cNvPicPr preferRelativeResize="0"/>
          <p:nvPr/>
        </p:nvPicPr>
        <p:blipFill>
          <a:blip r:embed="rId2">
            <a:alphaModFix/>
          </a:blip>
          <a:stretch>
            <a:fillRect/>
          </a:stretch>
        </p:blipFill>
        <p:spPr>
          <a:xfrm>
            <a:off x="1690827" y="253427"/>
            <a:ext cx="5913125" cy="16941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4" name="Shape 124"/>
        <p:cNvGrpSpPr/>
        <p:nvPr/>
      </p:nvGrpSpPr>
      <p:grpSpPr>
        <a:xfrm>
          <a:off x="0" y="0"/>
          <a:ext cx="0" cy="0"/>
          <a:chOff x="0" y="0"/>
          <a:chExt cx="0" cy="0"/>
        </a:xfrm>
      </p:grpSpPr>
      <p:sp>
        <p:nvSpPr>
          <p:cNvPr id="125" name="Google Shape;125;p16"/>
          <p:cNvSpPr/>
          <p:nvPr/>
        </p:nvSpPr>
        <p:spPr>
          <a:xfrm>
            <a:off x="953300" y="672606"/>
            <a:ext cx="1081625" cy="1124950"/>
          </a:xfrm>
          <a:custGeom>
            <a:rect b="b" l="l" r="r" t="t"/>
            <a:pathLst>
              <a:path extrusionOk="0" h="44998" w="43265">
                <a:moveTo>
                  <a:pt x="0" y="44998"/>
                </a:moveTo>
                <a:lnTo>
                  <a:pt x="0" y="0"/>
                </a:lnTo>
                <a:lnTo>
                  <a:pt x="43265" y="0"/>
                </a:lnTo>
              </a:path>
            </a:pathLst>
          </a:custGeom>
          <a:noFill/>
          <a:ln cap="flat" cmpd="sng" w="21425">
            <a:solidFill>
              <a:srgbClr val="EDAD00"/>
            </a:solidFill>
            <a:prstDash val="solid"/>
            <a:miter lim="8000"/>
            <a:headEnd len="sm" w="sm" type="none"/>
            <a:tailEnd len="sm" w="sm" type="none"/>
          </a:ln>
        </p:spPr>
      </p:sp>
      <p:sp>
        <p:nvSpPr>
          <p:cNvPr id="126" name="Google Shape;126;p16"/>
          <p:cNvSpPr/>
          <p:nvPr/>
        </p:nvSpPr>
        <p:spPr>
          <a:xfrm rot="10800000">
            <a:off x="7051913" y="2942875"/>
            <a:ext cx="1081625" cy="1124950"/>
          </a:xfrm>
          <a:custGeom>
            <a:rect b="b" l="l" r="r" t="t"/>
            <a:pathLst>
              <a:path extrusionOk="0" h="44998" w="43265">
                <a:moveTo>
                  <a:pt x="0" y="44998"/>
                </a:moveTo>
                <a:lnTo>
                  <a:pt x="0" y="0"/>
                </a:lnTo>
                <a:lnTo>
                  <a:pt x="43265" y="0"/>
                </a:lnTo>
              </a:path>
            </a:pathLst>
          </a:custGeom>
          <a:noFill/>
          <a:ln cap="flat" cmpd="sng" w="21425">
            <a:solidFill>
              <a:srgbClr val="EDAD00"/>
            </a:solidFill>
            <a:prstDash val="solid"/>
            <a:miter lim="8000"/>
            <a:headEnd len="sm" w="sm" type="none"/>
            <a:tailEnd len="sm" w="sm" type="none"/>
          </a:ln>
        </p:spPr>
      </p:sp>
      <p:cxnSp>
        <p:nvCxnSpPr>
          <p:cNvPr id="127" name="Google Shape;127;p16"/>
          <p:cNvCxnSpPr/>
          <p:nvPr/>
        </p:nvCxnSpPr>
        <p:spPr>
          <a:xfrm>
            <a:off x="4359602" y="2646014"/>
            <a:ext cx="424800" cy="0"/>
          </a:xfrm>
          <a:prstGeom prst="straightConnector1">
            <a:avLst/>
          </a:prstGeom>
          <a:noFill/>
          <a:ln cap="flat" cmpd="sng" w="28575">
            <a:solidFill>
              <a:srgbClr val="EDAD00"/>
            </a:solidFill>
            <a:prstDash val="solid"/>
            <a:round/>
            <a:headEnd len="sm" w="sm" type="none"/>
            <a:tailEnd len="sm" w="sm" type="none"/>
          </a:ln>
        </p:spPr>
      </p:cxnSp>
      <p:sp>
        <p:nvSpPr>
          <p:cNvPr id="128" name="Google Shape;128;p16"/>
          <p:cNvSpPr txBox="1"/>
          <p:nvPr>
            <p:ph type="ctrTitle"/>
          </p:nvPr>
        </p:nvSpPr>
        <p:spPr>
          <a:xfrm>
            <a:off x="981900" y="605438"/>
            <a:ext cx="7180200" cy="1940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4000"/>
              <a:buFont typeface="Montserrat SemiBold"/>
              <a:buNone/>
              <a:defRPr sz="4000">
                <a:solidFill>
                  <a:schemeClr val="dk1"/>
                </a:solidFill>
                <a:latin typeface="Montserrat SemiBold"/>
                <a:ea typeface="Montserrat SemiBold"/>
                <a:cs typeface="Montserrat SemiBold"/>
                <a:sym typeface="Montserrat SemiBold"/>
              </a:defRPr>
            </a:lvl1pPr>
            <a:lvl2pPr lvl="1"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2pPr>
            <a:lvl3pPr lvl="2"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3pPr>
            <a:lvl4pPr lvl="3"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4pPr>
            <a:lvl5pPr lvl="4"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5pPr>
            <a:lvl6pPr lvl="5"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6pPr>
            <a:lvl7pPr lvl="6"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7pPr>
            <a:lvl8pPr lvl="7"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8pPr>
            <a:lvl9pPr lvl="8" algn="ctr">
              <a:spcBef>
                <a:spcPts val="0"/>
              </a:spcBef>
              <a:spcAft>
                <a:spcPts val="0"/>
              </a:spcAft>
              <a:buSzPts val="4000"/>
              <a:buFont typeface="Montserrat SemiBold"/>
              <a:buNone/>
              <a:defRPr sz="4000">
                <a:latin typeface="Montserrat SemiBold"/>
                <a:ea typeface="Montserrat SemiBold"/>
                <a:cs typeface="Montserrat SemiBold"/>
                <a:sym typeface="Montserrat SemiBold"/>
              </a:defRPr>
            </a:lvl9pPr>
          </a:lstStyle>
          <a:p/>
        </p:txBody>
      </p:sp>
      <p:sp>
        <p:nvSpPr>
          <p:cNvPr id="129" name="Google Shape;129;p16"/>
          <p:cNvSpPr txBox="1"/>
          <p:nvPr>
            <p:ph idx="1" type="subTitle"/>
          </p:nvPr>
        </p:nvSpPr>
        <p:spPr>
          <a:xfrm>
            <a:off x="1051031" y="3021713"/>
            <a:ext cx="6977700" cy="844800"/>
          </a:xfrm>
          <a:prstGeom prst="rect">
            <a:avLst/>
          </a:prstGeom>
          <a:noFill/>
          <a:ln>
            <a:noFill/>
          </a:ln>
        </p:spPr>
        <p:txBody>
          <a:bodyPr anchorCtr="0" anchor="ctr" bIns="68575" lIns="68575" spcFirstLastPara="1" rIns="68575" wrap="square" tIns="68575">
            <a:noAutofit/>
          </a:bodyPr>
          <a:lstStyle>
            <a:lvl1pPr lvl="0" algn="ctr">
              <a:lnSpc>
                <a:spcPct val="100000"/>
              </a:lnSpc>
              <a:spcBef>
                <a:spcPts val="0"/>
              </a:spcBef>
              <a:spcAft>
                <a:spcPts val="0"/>
              </a:spcAft>
              <a:buClr>
                <a:srgbClr val="E6E6E6"/>
              </a:buClr>
              <a:buSzPts val="2400"/>
              <a:buFont typeface="Montserrat"/>
              <a:buNone/>
              <a:defRPr sz="2400">
                <a:solidFill>
                  <a:srgbClr val="E6E6E6"/>
                </a:solidFill>
                <a:latin typeface="Montserrat"/>
                <a:ea typeface="Montserrat"/>
                <a:cs typeface="Montserrat"/>
                <a:sym typeface="Montserrat"/>
              </a:defRPr>
            </a:lvl1pPr>
            <a:lvl2pPr lvl="1" algn="ctr">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p:txBody>
      </p:sp>
      <p:pic>
        <p:nvPicPr>
          <p:cNvPr id="130" name="Google Shape;130;p16" title="UT_StateIcon_Archives-BLU_Utah_StackedH_Logo_Template_NEG_M.png"/>
          <p:cNvPicPr preferRelativeResize="0"/>
          <p:nvPr/>
        </p:nvPicPr>
        <p:blipFill>
          <a:blip r:embed="rId2">
            <a:alphaModFix/>
          </a:blip>
          <a:stretch>
            <a:fillRect/>
          </a:stretch>
        </p:blipFill>
        <p:spPr>
          <a:xfrm>
            <a:off x="7042751" y="4651207"/>
            <a:ext cx="2101248" cy="453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1" name="Shape 131"/>
        <p:cNvGrpSpPr/>
        <p:nvPr/>
      </p:nvGrpSpPr>
      <p:grpSpPr>
        <a:xfrm>
          <a:off x="0" y="0"/>
          <a:ext cx="0" cy="0"/>
          <a:chOff x="0" y="0"/>
          <a:chExt cx="0" cy="0"/>
        </a:xfrm>
      </p:grpSpPr>
      <p:sp>
        <p:nvSpPr>
          <p:cNvPr id="132" name="Google Shape;132;p17"/>
          <p:cNvSpPr txBox="1"/>
          <p:nvPr>
            <p:ph type="title"/>
          </p:nvPr>
        </p:nvSpPr>
        <p:spPr>
          <a:xfrm>
            <a:off x="480750" y="2614450"/>
            <a:ext cx="8222100" cy="1614600"/>
          </a:xfrm>
          <a:prstGeom prst="rect">
            <a:avLst/>
          </a:prstGeom>
        </p:spPr>
        <p:txBody>
          <a:bodyPr anchorCtr="0" anchor="t" bIns="91425" lIns="91425" spcFirstLastPara="1" rIns="91425" wrap="square" tIns="91425">
            <a:noAutofit/>
          </a:bodyPr>
          <a:lstStyle>
            <a:lvl1pPr lvl="0"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1pPr>
            <a:lvl2pPr lvl="1"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2pPr>
            <a:lvl3pPr lvl="2"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3pPr>
            <a:lvl4pPr lvl="3"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4pPr>
            <a:lvl5pPr lvl="4"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5pPr>
            <a:lvl6pPr lvl="5"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6pPr>
            <a:lvl7pPr lvl="6"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7pPr>
            <a:lvl8pPr lvl="7"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8pPr>
            <a:lvl9pPr lvl="8" algn="ctr">
              <a:spcBef>
                <a:spcPts val="0"/>
              </a:spcBef>
              <a:spcAft>
                <a:spcPts val="0"/>
              </a:spcAft>
              <a:buSzPts val="4800"/>
              <a:buFont typeface="Montserrat SemiBold"/>
              <a:buNone/>
              <a:defRPr sz="4800">
                <a:latin typeface="Montserrat SemiBold"/>
                <a:ea typeface="Montserrat SemiBold"/>
                <a:cs typeface="Montserrat SemiBold"/>
                <a:sym typeface="Montserrat SemiBold"/>
              </a:defRPr>
            </a:lvl9pPr>
          </a:lstStyle>
          <a:p/>
        </p:txBody>
      </p:sp>
      <p:sp>
        <p:nvSpPr>
          <p:cNvPr id="133" name="Google Shape;133;p1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34" name="Google Shape;134;p17" title="UT_StateIcon_Archives-BLU_Utah_StackedH_Logo_Template_NEG_M.jpg"/>
          <p:cNvPicPr preferRelativeResize="0"/>
          <p:nvPr/>
        </p:nvPicPr>
        <p:blipFill>
          <a:blip r:embed="rId2">
            <a:alphaModFix/>
          </a:blip>
          <a:stretch>
            <a:fillRect/>
          </a:stretch>
        </p:blipFill>
        <p:spPr>
          <a:xfrm>
            <a:off x="0" y="240769"/>
            <a:ext cx="9144000" cy="194285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 title, body, logo" type="tx">
  <p:cSld name="TITLE_AND_BODY">
    <p:bg>
      <p:bgPr>
        <a:gradFill>
          <a:gsLst>
            <a:gs pos="0">
              <a:srgbClr val="F48108"/>
            </a:gs>
            <a:gs pos="100000">
              <a:srgbClr val="703D08"/>
            </a:gs>
          </a:gsLst>
          <a:path path="circle">
            <a:fillToRect b="50%" l="50%" r="50%" t="50%"/>
          </a:path>
          <a:tileRect/>
        </a:gradFill>
      </p:bgPr>
    </p:bg>
    <p:spTree>
      <p:nvGrpSpPr>
        <p:cNvPr id="135" name="Shape 135"/>
        <p:cNvGrpSpPr/>
        <p:nvPr/>
      </p:nvGrpSpPr>
      <p:grpSpPr>
        <a:xfrm>
          <a:off x="0" y="0"/>
          <a:ext cx="0" cy="0"/>
          <a:chOff x="0" y="0"/>
          <a:chExt cx="0" cy="0"/>
        </a:xfrm>
      </p:grpSpPr>
      <p:sp>
        <p:nvSpPr>
          <p:cNvPr id="136" name="Google Shape;136;p18"/>
          <p:cNvSpPr txBox="1"/>
          <p:nvPr>
            <p:ph type="title"/>
          </p:nvPr>
        </p:nvSpPr>
        <p:spPr>
          <a:xfrm>
            <a:off x="387900" y="286575"/>
            <a:ext cx="8368200" cy="686100"/>
          </a:xfrm>
          <a:prstGeom prst="rect">
            <a:avLst/>
          </a:prstGeom>
        </p:spPr>
        <p:txBody>
          <a:bodyPr anchorCtr="0" anchor="t" bIns="91425" lIns="91425" spcFirstLastPara="1" rIns="91425" wrap="square" tIns="91425">
            <a:noAutofit/>
          </a:bodyPr>
          <a:lstStyle>
            <a:lvl1pPr lvl="0">
              <a:spcBef>
                <a:spcPts val="0"/>
              </a:spcBef>
              <a:spcAft>
                <a:spcPts val="0"/>
              </a:spcAft>
              <a:buSzPts val="30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3000"/>
              <a:buFont typeface="Montserrat SemiBold"/>
              <a:buNone/>
              <a:defRPr>
                <a:latin typeface="Montserrat SemiBold"/>
                <a:ea typeface="Montserrat SemiBold"/>
                <a:cs typeface="Montserrat SemiBold"/>
                <a:sym typeface="Montserrat SemiBold"/>
              </a:defRPr>
            </a:lvl2pPr>
            <a:lvl3pPr lvl="2">
              <a:spcBef>
                <a:spcPts val="0"/>
              </a:spcBef>
              <a:spcAft>
                <a:spcPts val="0"/>
              </a:spcAft>
              <a:buSzPts val="3000"/>
              <a:buFont typeface="Montserrat SemiBold"/>
              <a:buNone/>
              <a:defRPr>
                <a:latin typeface="Montserrat SemiBold"/>
                <a:ea typeface="Montserrat SemiBold"/>
                <a:cs typeface="Montserrat SemiBold"/>
                <a:sym typeface="Montserrat SemiBold"/>
              </a:defRPr>
            </a:lvl3pPr>
            <a:lvl4pPr lvl="3">
              <a:spcBef>
                <a:spcPts val="0"/>
              </a:spcBef>
              <a:spcAft>
                <a:spcPts val="0"/>
              </a:spcAft>
              <a:buSzPts val="3000"/>
              <a:buFont typeface="Montserrat SemiBold"/>
              <a:buNone/>
              <a:defRPr>
                <a:latin typeface="Montserrat SemiBold"/>
                <a:ea typeface="Montserrat SemiBold"/>
                <a:cs typeface="Montserrat SemiBold"/>
                <a:sym typeface="Montserrat SemiBold"/>
              </a:defRPr>
            </a:lvl4pPr>
            <a:lvl5pPr lvl="4">
              <a:spcBef>
                <a:spcPts val="0"/>
              </a:spcBef>
              <a:spcAft>
                <a:spcPts val="0"/>
              </a:spcAft>
              <a:buSzPts val="3000"/>
              <a:buFont typeface="Montserrat SemiBold"/>
              <a:buNone/>
              <a:defRPr>
                <a:latin typeface="Montserrat SemiBold"/>
                <a:ea typeface="Montserrat SemiBold"/>
                <a:cs typeface="Montserrat SemiBold"/>
                <a:sym typeface="Montserrat SemiBold"/>
              </a:defRPr>
            </a:lvl5pPr>
            <a:lvl6pPr lvl="5">
              <a:spcBef>
                <a:spcPts val="0"/>
              </a:spcBef>
              <a:spcAft>
                <a:spcPts val="0"/>
              </a:spcAft>
              <a:buSzPts val="3000"/>
              <a:buFont typeface="Montserrat SemiBold"/>
              <a:buNone/>
              <a:defRPr>
                <a:latin typeface="Montserrat SemiBold"/>
                <a:ea typeface="Montserrat SemiBold"/>
                <a:cs typeface="Montserrat SemiBold"/>
                <a:sym typeface="Montserrat SemiBold"/>
              </a:defRPr>
            </a:lvl6pPr>
            <a:lvl7pPr lvl="6">
              <a:spcBef>
                <a:spcPts val="0"/>
              </a:spcBef>
              <a:spcAft>
                <a:spcPts val="0"/>
              </a:spcAft>
              <a:buSzPts val="3000"/>
              <a:buFont typeface="Montserrat SemiBold"/>
              <a:buNone/>
              <a:defRPr>
                <a:latin typeface="Montserrat SemiBold"/>
                <a:ea typeface="Montserrat SemiBold"/>
                <a:cs typeface="Montserrat SemiBold"/>
                <a:sym typeface="Montserrat SemiBold"/>
              </a:defRPr>
            </a:lvl7pPr>
            <a:lvl8pPr lvl="7">
              <a:spcBef>
                <a:spcPts val="0"/>
              </a:spcBef>
              <a:spcAft>
                <a:spcPts val="0"/>
              </a:spcAft>
              <a:buSzPts val="3000"/>
              <a:buFont typeface="Montserrat SemiBold"/>
              <a:buNone/>
              <a:defRPr>
                <a:latin typeface="Montserrat SemiBold"/>
                <a:ea typeface="Montserrat SemiBold"/>
                <a:cs typeface="Montserrat SemiBold"/>
                <a:sym typeface="Montserrat SemiBold"/>
              </a:defRPr>
            </a:lvl8pPr>
            <a:lvl9pPr lvl="8">
              <a:spcBef>
                <a:spcPts val="0"/>
              </a:spcBef>
              <a:spcAft>
                <a:spcPts val="0"/>
              </a:spcAft>
              <a:buSzPts val="3000"/>
              <a:buFont typeface="Montserrat SemiBold"/>
              <a:buNone/>
              <a:defRPr>
                <a:latin typeface="Montserrat SemiBold"/>
                <a:ea typeface="Montserrat SemiBold"/>
                <a:cs typeface="Montserrat SemiBold"/>
                <a:sym typeface="Montserrat SemiBold"/>
              </a:defRPr>
            </a:lvl9pPr>
          </a:lstStyle>
          <a:p/>
        </p:txBody>
      </p:sp>
      <p:cxnSp>
        <p:nvCxnSpPr>
          <p:cNvPr id="137" name="Google Shape;137;p18"/>
          <p:cNvCxnSpPr/>
          <p:nvPr/>
        </p:nvCxnSpPr>
        <p:spPr>
          <a:xfrm>
            <a:off x="492563" y="974534"/>
            <a:ext cx="424800" cy="0"/>
          </a:xfrm>
          <a:prstGeom prst="straightConnector1">
            <a:avLst/>
          </a:prstGeom>
          <a:noFill/>
          <a:ln cap="flat" cmpd="sng" w="28575">
            <a:solidFill>
              <a:srgbClr val="6BBAFC"/>
            </a:solidFill>
            <a:prstDash val="solid"/>
            <a:round/>
            <a:headEnd len="sm" w="sm" type="none"/>
            <a:tailEnd len="sm" w="sm" type="none"/>
          </a:ln>
        </p:spPr>
      </p:cxnSp>
      <p:sp>
        <p:nvSpPr>
          <p:cNvPr id="138" name="Google Shape;138;p18"/>
          <p:cNvSpPr txBox="1"/>
          <p:nvPr>
            <p:ph idx="1" type="body"/>
          </p:nvPr>
        </p:nvSpPr>
        <p:spPr>
          <a:xfrm>
            <a:off x="387900" y="1021331"/>
            <a:ext cx="8368200" cy="3147300"/>
          </a:xfrm>
          <a:prstGeom prst="rect">
            <a:avLst/>
          </a:prstGeom>
          <a:noFill/>
          <a:ln>
            <a:noFill/>
          </a:ln>
        </p:spPr>
        <p:txBody>
          <a:bodyPr anchorCtr="0" anchor="ctr" bIns="68575" lIns="68575" spcFirstLastPara="1" rIns="68575" wrap="square" tIns="68575">
            <a:noAutofit/>
          </a:bodyPr>
          <a:lstStyle>
            <a:lvl1pPr indent="-342900" lvl="0" marL="457200">
              <a:spcBef>
                <a:spcPts val="0"/>
              </a:spcBef>
              <a:spcAft>
                <a:spcPts val="0"/>
              </a:spcAft>
              <a:buClr>
                <a:srgbClr val="E6E6E6"/>
              </a:buClr>
              <a:buSzPts val="1800"/>
              <a:buChar char="●"/>
              <a:defRPr sz="1800">
                <a:solidFill>
                  <a:srgbClr val="E6E6E6"/>
                </a:solidFill>
              </a:defRPr>
            </a:lvl1pPr>
            <a:lvl2pPr indent="-317500" lvl="1" marL="914400">
              <a:spcBef>
                <a:spcPts val="800"/>
              </a:spcBef>
              <a:spcAft>
                <a:spcPts val="0"/>
              </a:spcAft>
              <a:buClr>
                <a:srgbClr val="E6E6E6"/>
              </a:buClr>
              <a:buSzPts val="1400"/>
              <a:buChar char="○"/>
              <a:defRPr sz="1400">
                <a:solidFill>
                  <a:srgbClr val="E6E6E6"/>
                </a:solidFill>
              </a:defRPr>
            </a:lvl2pPr>
            <a:lvl3pPr indent="-298450" lvl="2" marL="1371600">
              <a:spcBef>
                <a:spcPts val="800"/>
              </a:spcBef>
              <a:spcAft>
                <a:spcPts val="0"/>
              </a:spcAft>
              <a:buClr>
                <a:srgbClr val="E6E6E6"/>
              </a:buClr>
              <a:buSzPts val="1100"/>
              <a:buChar char="■"/>
              <a:defRPr sz="1100">
                <a:solidFill>
                  <a:srgbClr val="E6E6E6"/>
                </a:solidFill>
              </a:defRPr>
            </a:lvl3pPr>
            <a:lvl4pPr indent="-298450" lvl="3" marL="1828800">
              <a:spcBef>
                <a:spcPts val="800"/>
              </a:spcBef>
              <a:spcAft>
                <a:spcPts val="0"/>
              </a:spcAft>
              <a:buClr>
                <a:srgbClr val="E6E6E6"/>
              </a:buClr>
              <a:buSzPts val="1100"/>
              <a:buChar char="●"/>
              <a:defRPr sz="1100">
                <a:solidFill>
                  <a:srgbClr val="E6E6E6"/>
                </a:solidFill>
              </a:defRPr>
            </a:lvl4pPr>
            <a:lvl5pPr indent="-298450" lvl="4" marL="2286000">
              <a:spcBef>
                <a:spcPts val="800"/>
              </a:spcBef>
              <a:spcAft>
                <a:spcPts val="0"/>
              </a:spcAft>
              <a:buClr>
                <a:srgbClr val="E6E6E6"/>
              </a:buClr>
              <a:buSzPts val="1100"/>
              <a:buChar char="○"/>
              <a:defRPr sz="1100">
                <a:solidFill>
                  <a:srgbClr val="E6E6E6"/>
                </a:solidFill>
              </a:defRPr>
            </a:lvl5pPr>
            <a:lvl6pPr indent="-298450" lvl="5" marL="2743200">
              <a:spcBef>
                <a:spcPts val="800"/>
              </a:spcBef>
              <a:spcAft>
                <a:spcPts val="0"/>
              </a:spcAft>
              <a:buClr>
                <a:srgbClr val="E6E6E6"/>
              </a:buClr>
              <a:buSzPts val="1100"/>
              <a:buChar char="■"/>
              <a:defRPr sz="1100">
                <a:solidFill>
                  <a:srgbClr val="E6E6E6"/>
                </a:solidFill>
              </a:defRPr>
            </a:lvl6pPr>
            <a:lvl7pPr indent="-298450" lvl="6" marL="3200400">
              <a:spcBef>
                <a:spcPts val="800"/>
              </a:spcBef>
              <a:spcAft>
                <a:spcPts val="0"/>
              </a:spcAft>
              <a:buClr>
                <a:srgbClr val="E6E6E6"/>
              </a:buClr>
              <a:buSzPts val="1100"/>
              <a:buChar char="●"/>
              <a:defRPr sz="1100">
                <a:solidFill>
                  <a:srgbClr val="E6E6E6"/>
                </a:solidFill>
              </a:defRPr>
            </a:lvl7pPr>
            <a:lvl8pPr indent="-298450" lvl="7" marL="3657600">
              <a:spcBef>
                <a:spcPts val="800"/>
              </a:spcBef>
              <a:spcAft>
                <a:spcPts val="0"/>
              </a:spcAft>
              <a:buClr>
                <a:srgbClr val="E6E6E6"/>
              </a:buClr>
              <a:buSzPts val="1100"/>
              <a:buChar char="○"/>
              <a:defRPr sz="1100">
                <a:solidFill>
                  <a:srgbClr val="E6E6E6"/>
                </a:solidFill>
              </a:defRPr>
            </a:lvl8pPr>
            <a:lvl9pPr indent="-298450" lvl="8" marL="4114800">
              <a:spcBef>
                <a:spcPts val="800"/>
              </a:spcBef>
              <a:spcAft>
                <a:spcPts val="800"/>
              </a:spcAft>
              <a:buClr>
                <a:srgbClr val="E6E6E6"/>
              </a:buClr>
              <a:buSzPts val="1100"/>
              <a:buChar char="■"/>
              <a:defRPr sz="1100">
                <a:solidFill>
                  <a:srgbClr val="E6E6E6"/>
                </a:solidFill>
              </a:defRPr>
            </a:lvl9pPr>
          </a:lstStyle>
          <a:p/>
        </p:txBody>
      </p:sp>
      <p:sp>
        <p:nvSpPr>
          <p:cNvPr id="139" name="Google Shape;139;p18"/>
          <p:cNvSpPr txBox="1"/>
          <p:nvPr>
            <p:ph idx="12" type="sldNum"/>
          </p:nvPr>
        </p:nvSpPr>
        <p:spPr>
          <a:xfrm>
            <a:off x="77333" y="4676361"/>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40" name="Google Shape;140;p18" title="UT_StateIcon_Archives-BLU_Utah_StackedH_Logo_Template_NEG_M.png"/>
          <p:cNvPicPr preferRelativeResize="0"/>
          <p:nvPr/>
        </p:nvPicPr>
        <p:blipFill>
          <a:blip r:embed="rId2">
            <a:alphaModFix/>
          </a:blip>
          <a:stretch>
            <a:fillRect/>
          </a:stretch>
        </p:blipFill>
        <p:spPr>
          <a:xfrm>
            <a:off x="7042751" y="4651207"/>
            <a:ext cx="2101248" cy="4534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 title, logo">
  <p:cSld name="TITLE_AND_BODY_3">
    <p:bg>
      <p:bgPr>
        <a:gradFill>
          <a:gsLst>
            <a:gs pos="0">
              <a:srgbClr val="F48108"/>
            </a:gs>
            <a:gs pos="100000">
              <a:srgbClr val="703D08"/>
            </a:gs>
          </a:gsLst>
          <a:path path="circle">
            <a:fillToRect b="50%" l="50%" r="50%" t="50%"/>
          </a:path>
          <a:tileRect/>
        </a:gradFill>
      </p:bgPr>
    </p:bg>
    <p:spTree>
      <p:nvGrpSpPr>
        <p:cNvPr id="141" name="Shape 141"/>
        <p:cNvGrpSpPr/>
        <p:nvPr/>
      </p:nvGrpSpPr>
      <p:grpSpPr>
        <a:xfrm>
          <a:off x="0" y="0"/>
          <a:ext cx="0" cy="0"/>
          <a:chOff x="0" y="0"/>
          <a:chExt cx="0" cy="0"/>
        </a:xfrm>
      </p:grpSpPr>
      <p:sp>
        <p:nvSpPr>
          <p:cNvPr id="142" name="Google Shape;142;p19"/>
          <p:cNvSpPr txBox="1"/>
          <p:nvPr>
            <p:ph type="title"/>
          </p:nvPr>
        </p:nvSpPr>
        <p:spPr>
          <a:xfrm>
            <a:off x="387900" y="286575"/>
            <a:ext cx="8368200" cy="686100"/>
          </a:xfrm>
          <a:prstGeom prst="rect">
            <a:avLst/>
          </a:prstGeom>
        </p:spPr>
        <p:txBody>
          <a:bodyPr anchorCtr="0" anchor="t" bIns="91425" lIns="91425" spcFirstLastPara="1" rIns="91425" wrap="square" tIns="91425">
            <a:noAutofit/>
          </a:bodyPr>
          <a:lstStyle>
            <a:lvl1pPr lvl="0">
              <a:spcBef>
                <a:spcPts val="0"/>
              </a:spcBef>
              <a:spcAft>
                <a:spcPts val="0"/>
              </a:spcAft>
              <a:buSzPts val="30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3000"/>
              <a:buFont typeface="Montserrat SemiBold"/>
              <a:buNone/>
              <a:defRPr>
                <a:latin typeface="Montserrat SemiBold"/>
                <a:ea typeface="Montserrat SemiBold"/>
                <a:cs typeface="Montserrat SemiBold"/>
                <a:sym typeface="Montserrat SemiBold"/>
              </a:defRPr>
            </a:lvl2pPr>
            <a:lvl3pPr lvl="2">
              <a:spcBef>
                <a:spcPts val="0"/>
              </a:spcBef>
              <a:spcAft>
                <a:spcPts val="0"/>
              </a:spcAft>
              <a:buSzPts val="3000"/>
              <a:buFont typeface="Montserrat SemiBold"/>
              <a:buNone/>
              <a:defRPr>
                <a:latin typeface="Montserrat SemiBold"/>
                <a:ea typeface="Montserrat SemiBold"/>
                <a:cs typeface="Montserrat SemiBold"/>
                <a:sym typeface="Montserrat SemiBold"/>
              </a:defRPr>
            </a:lvl3pPr>
            <a:lvl4pPr lvl="3">
              <a:spcBef>
                <a:spcPts val="0"/>
              </a:spcBef>
              <a:spcAft>
                <a:spcPts val="0"/>
              </a:spcAft>
              <a:buSzPts val="3000"/>
              <a:buFont typeface="Montserrat SemiBold"/>
              <a:buNone/>
              <a:defRPr>
                <a:latin typeface="Montserrat SemiBold"/>
                <a:ea typeface="Montserrat SemiBold"/>
                <a:cs typeface="Montserrat SemiBold"/>
                <a:sym typeface="Montserrat SemiBold"/>
              </a:defRPr>
            </a:lvl4pPr>
            <a:lvl5pPr lvl="4">
              <a:spcBef>
                <a:spcPts val="0"/>
              </a:spcBef>
              <a:spcAft>
                <a:spcPts val="0"/>
              </a:spcAft>
              <a:buSzPts val="3000"/>
              <a:buFont typeface="Montserrat SemiBold"/>
              <a:buNone/>
              <a:defRPr>
                <a:latin typeface="Montserrat SemiBold"/>
                <a:ea typeface="Montserrat SemiBold"/>
                <a:cs typeface="Montserrat SemiBold"/>
                <a:sym typeface="Montserrat SemiBold"/>
              </a:defRPr>
            </a:lvl5pPr>
            <a:lvl6pPr lvl="5">
              <a:spcBef>
                <a:spcPts val="0"/>
              </a:spcBef>
              <a:spcAft>
                <a:spcPts val="0"/>
              </a:spcAft>
              <a:buSzPts val="3000"/>
              <a:buFont typeface="Montserrat SemiBold"/>
              <a:buNone/>
              <a:defRPr>
                <a:latin typeface="Montserrat SemiBold"/>
                <a:ea typeface="Montserrat SemiBold"/>
                <a:cs typeface="Montserrat SemiBold"/>
                <a:sym typeface="Montserrat SemiBold"/>
              </a:defRPr>
            </a:lvl6pPr>
            <a:lvl7pPr lvl="6">
              <a:spcBef>
                <a:spcPts val="0"/>
              </a:spcBef>
              <a:spcAft>
                <a:spcPts val="0"/>
              </a:spcAft>
              <a:buSzPts val="3000"/>
              <a:buFont typeface="Montserrat SemiBold"/>
              <a:buNone/>
              <a:defRPr>
                <a:latin typeface="Montserrat SemiBold"/>
                <a:ea typeface="Montserrat SemiBold"/>
                <a:cs typeface="Montserrat SemiBold"/>
                <a:sym typeface="Montserrat SemiBold"/>
              </a:defRPr>
            </a:lvl7pPr>
            <a:lvl8pPr lvl="7">
              <a:spcBef>
                <a:spcPts val="0"/>
              </a:spcBef>
              <a:spcAft>
                <a:spcPts val="0"/>
              </a:spcAft>
              <a:buSzPts val="3000"/>
              <a:buFont typeface="Montserrat SemiBold"/>
              <a:buNone/>
              <a:defRPr>
                <a:latin typeface="Montserrat SemiBold"/>
                <a:ea typeface="Montserrat SemiBold"/>
                <a:cs typeface="Montserrat SemiBold"/>
                <a:sym typeface="Montserrat SemiBold"/>
              </a:defRPr>
            </a:lvl8pPr>
            <a:lvl9pPr lvl="8">
              <a:spcBef>
                <a:spcPts val="0"/>
              </a:spcBef>
              <a:spcAft>
                <a:spcPts val="0"/>
              </a:spcAft>
              <a:buSzPts val="3000"/>
              <a:buFont typeface="Montserrat SemiBold"/>
              <a:buNone/>
              <a:defRPr>
                <a:latin typeface="Montserrat SemiBold"/>
                <a:ea typeface="Montserrat SemiBold"/>
                <a:cs typeface="Montserrat SemiBold"/>
                <a:sym typeface="Montserrat SemiBold"/>
              </a:defRPr>
            </a:lvl9pPr>
          </a:lstStyle>
          <a:p/>
        </p:txBody>
      </p:sp>
      <p:cxnSp>
        <p:nvCxnSpPr>
          <p:cNvPr id="143" name="Google Shape;143;p19"/>
          <p:cNvCxnSpPr/>
          <p:nvPr/>
        </p:nvCxnSpPr>
        <p:spPr>
          <a:xfrm>
            <a:off x="492563" y="974534"/>
            <a:ext cx="424800" cy="0"/>
          </a:xfrm>
          <a:prstGeom prst="straightConnector1">
            <a:avLst/>
          </a:prstGeom>
          <a:noFill/>
          <a:ln cap="flat" cmpd="sng" w="28575">
            <a:solidFill>
              <a:srgbClr val="6BBAFC"/>
            </a:solidFill>
            <a:prstDash val="solid"/>
            <a:round/>
            <a:headEnd len="sm" w="sm" type="none"/>
            <a:tailEnd len="sm" w="sm" type="none"/>
          </a:ln>
        </p:spPr>
      </p:cxnSp>
      <p:sp>
        <p:nvSpPr>
          <p:cNvPr id="144" name="Google Shape;144;p19"/>
          <p:cNvSpPr txBox="1"/>
          <p:nvPr>
            <p:ph idx="12" type="sldNum"/>
          </p:nvPr>
        </p:nvSpPr>
        <p:spPr>
          <a:xfrm>
            <a:off x="77333" y="4676361"/>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45" name="Google Shape;145;p19" title="UT_StateIcon_Archives-BLU_Utah_StackedH_Logo_Template_NEG_M.png"/>
          <p:cNvPicPr preferRelativeResize="0"/>
          <p:nvPr/>
        </p:nvPicPr>
        <p:blipFill>
          <a:blip r:embed="rId2">
            <a:alphaModFix/>
          </a:blip>
          <a:stretch>
            <a:fillRect/>
          </a:stretch>
        </p:blipFill>
        <p:spPr>
          <a:xfrm>
            <a:off x="7042751" y="4651207"/>
            <a:ext cx="2101248" cy="4534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 blank">
  <p:cSld name="TITLE_AND_BODY_2_1_1">
    <p:bg>
      <p:bgPr>
        <a:gradFill>
          <a:gsLst>
            <a:gs pos="0">
              <a:srgbClr val="F48108"/>
            </a:gs>
            <a:gs pos="100000">
              <a:srgbClr val="703D08"/>
            </a:gs>
          </a:gsLst>
          <a:path path="circle">
            <a:fillToRect b="50%" l="50%" r="50%" t="50%"/>
          </a:path>
          <a:tileRect/>
        </a:gradFill>
      </p:bgPr>
    </p:bg>
    <p:spTree>
      <p:nvGrpSpPr>
        <p:cNvPr id="146" name="Shape 146"/>
        <p:cNvGrpSpPr/>
        <p:nvPr/>
      </p:nvGrpSpPr>
      <p:grpSpPr>
        <a:xfrm>
          <a:off x="0" y="0"/>
          <a:ext cx="0" cy="0"/>
          <a:chOff x="0" y="0"/>
          <a:chExt cx="0" cy="0"/>
        </a:xfrm>
      </p:grpSpPr>
      <p:sp>
        <p:nvSpPr>
          <p:cNvPr id="147" name="Google Shape;147;p20"/>
          <p:cNvSpPr txBox="1"/>
          <p:nvPr>
            <p:ph idx="12" type="sldNum"/>
          </p:nvPr>
        </p:nvSpPr>
        <p:spPr>
          <a:xfrm>
            <a:off x="77333" y="4676361"/>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48" name="Google Shape;148;p20" title="UT_StateIcon_Archives-BLU_Utah_StackedH_Logo_Template_NEG_M.png"/>
          <p:cNvPicPr preferRelativeResize="0"/>
          <p:nvPr/>
        </p:nvPicPr>
        <p:blipFill>
          <a:blip r:embed="rId2">
            <a:alphaModFix/>
          </a:blip>
          <a:stretch>
            <a:fillRect/>
          </a:stretch>
        </p:blipFill>
        <p:spPr>
          <a:xfrm>
            <a:off x="7042751" y="4651207"/>
            <a:ext cx="2101248" cy="4534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2-column &amp; title &amp; logo" type="twoColTx">
  <p:cSld name="TITLE_AND_TWO_COLUMNS">
    <p:bg>
      <p:bgPr>
        <a:gradFill>
          <a:gsLst>
            <a:gs pos="0">
              <a:srgbClr val="F48108"/>
            </a:gs>
            <a:gs pos="100000">
              <a:srgbClr val="703D08"/>
            </a:gs>
          </a:gsLst>
          <a:path path="circle">
            <a:fillToRect b="50%" l="50%" r="50%" t="50%"/>
          </a:path>
          <a:tileRect/>
        </a:gradFill>
      </p:bgPr>
    </p:bg>
    <p:spTree>
      <p:nvGrpSpPr>
        <p:cNvPr id="149" name="Shape 149"/>
        <p:cNvGrpSpPr/>
        <p:nvPr/>
      </p:nvGrpSpPr>
      <p:grpSpPr>
        <a:xfrm>
          <a:off x="0" y="0"/>
          <a:ext cx="0" cy="0"/>
          <a:chOff x="0" y="0"/>
          <a:chExt cx="0" cy="0"/>
        </a:xfrm>
      </p:grpSpPr>
      <p:cxnSp>
        <p:nvCxnSpPr>
          <p:cNvPr id="150" name="Google Shape;150;p21"/>
          <p:cNvCxnSpPr/>
          <p:nvPr/>
        </p:nvCxnSpPr>
        <p:spPr>
          <a:xfrm>
            <a:off x="492563" y="974534"/>
            <a:ext cx="424800" cy="0"/>
          </a:xfrm>
          <a:prstGeom prst="straightConnector1">
            <a:avLst/>
          </a:prstGeom>
          <a:noFill/>
          <a:ln cap="flat" cmpd="sng" w="28575">
            <a:solidFill>
              <a:srgbClr val="FBC323"/>
            </a:solidFill>
            <a:prstDash val="solid"/>
            <a:round/>
            <a:headEnd len="sm" w="sm" type="none"/>
            <a:tailEnd len="sm" w="sm" type="none"/>
          </a:ln>
        </p:spPr>
      </p:cxnSp>
      <p:sp>
        <p:nvSpPr>
          <p:cNvPr id="151" name="Google Shape;151;p21"/>
          <p:cNvSpPr txBox="1"/>
          <p:nvPr>
            <p:ph type="title"/>
          </p:nvPr>
        </p:nvSpPr>
        <p:spPr>
          <a:xfrm>
            <a:off x="387900" y="286575"/>
            <a:ext cx="8368200" cy="6861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2" name="Google Shape;152;p21"/>
          <p:cNvSpPr txBox="1"/>
          <p:nvPr>
            <p:ph idx="1" type="body"/>
          </p:nvPr>
        </p:nvSpPr>
        <p:spPr>
          <a:xfrm>
            <a:off x="387900" y="1089775"/>
            <a:ext cx="3999900" cy="3078900"/>
          </a:xfrm>
          <a:prstGeom prst="rect">
            <a:avLst/>
          </a:prstGeom>
          <a:noFill/>
          <a:ln>
            <a:noFill/>
          </a:ln>
        </p:spPr>
        <p:txBody>
          <a:bodyPr anchorCtr="0" anchor="ctr" bIns="68575" lIns="68575" spcFirstLastPara="1" rIns="68575" wrap="square" tIns="68575">
            <a:noAutofit/>
          </a:bodyPr>
          <a:lstStyle>
            <a:lvl1pPr indent="-355600" lvl="0" marL="457200">
              <a:spcBef>
                <a:spcPts val="0"/>
              </a:spcBef>
              <a:spcAft>
                <a:spcPts val="0"/>
              </a:spcAft>
              <a:buClr>
                <a:srgbClr val="E6E6E6"/>
              </a:buClr>
              <a:buSzPts val="2000"/>
              <a:buChar char="●"/>
              <a:defRPr sz="2000">
                <a:solidFill>
                  <a:srgbClr val="E6E6E6"/>
                </a:solidFill>
              </a:defRPr>
            </a:lvl1pPr>
            <a:lvl2pPr indent="-342900" lvl="1" marL="914400">
              <a:spcBef>
                <a:spcPts val="0"/>
              </a:spcBef>
              <a:spcAft>
                <a:spcPts val="0"/>
              </a:spcAft>
              <a:buClr>
                <a:srgbClr val="E6E6E6"/>
              </a:buClr>
              <a:buSzPts val="1800"/>
              <a:buChar char="○"/>
              <a:defRPr sz="1800">
                <a:solidFill>
                  <a:srgbClr val="E6E6E6"/>
                </a:solidFill>
              </a:defRPr>
            </a:lvl2pPr>
            <a:lvl3pPr indent="-342900" lvl="2" marL="1371600">
              <a:spcBef>
                <a:spcPts val="0"/>
              </a:spcBef>
              <a:spcAft>
                <a:spcPts val="0"/>
              </a:spcAft>
              <a:buClr>
                <a:srgbClr val="E6E6E6"/>
              </a:buClr>
              <a:buSzPts val="1800"/>
              <a:buChar char="■"/>
              <a:defRPr sz="1800">
                <a:solidFill>
                  <a:srgbClr val="E6E6E6"/>
                </a:solidFill>
              </a:defRPr>
            </a:lvl3pPr>
            <a:lvl4pPr indent="-342900" lvl="3" marL="1828800">
              <a:spcBef>
                <a:spcPts val="0"/>
              </a:spcBef>
              <a:spcAft>
                <a:spcPts val="0"/>
              </a:spcAft>
              <a:buClr>
                <a:srgbClr val="E6E6E6"/>
              </a:buClr>
              <a:buSzPts val="1800"/>
              <a:buChar char="●"/>
              <a:defRPr sz="1800">
                <a:solidFill>
                  <a:srgbClr val="E6E6E6"/>
                </a:solidFill>
              </a:defRPr>
            </a:lvl4pPr>
            <a:lvl5pPr indent="-342900" lvl="4" marL="2286000">
              <a:spcBef>
                <a:spcPts val="0"/>
              </a:spcBef>
              <a:spcAft>
                <a:spcPts val="0"/>
              </a:spcAft>
              <a:buClr>
                <a:srgbClr val="E6E6E6"/>
              </a:buClr>
              <a:buSzPts val="1800"/>
              <a:buChar char="○"/>
              <a:defRPr sz="1800">
                <a:solidFill>
                  <a:srgbClr val="E6E6E6"/>
                </a:solidFill>
              </a:defRPr>
            </a:lvl5pPr>
            <a:lvl6pPr indent="-342900" lvl="5" marL="2743200">
              <a:spcBef>
                <a:spcPts val="0"/>
              </a:spcBef>
              <a:spcAft>
                <a:spcPts val="0"/>
              </a:spcAft>
              <a:buClr>
                <a:srgbClr val="E6E6E6"/>
              </a:buClr>
              <a:buSzPts val="1800"/>
              <a:buChar char="■"/>
              <a:defRPr sz="1800">
                <a:solidFill>
                  <a:srgbClr val="E6E6E6"/>
                </a:solidFill>
              </a:defRPr>
            </a:lvl6pPr>
            <a:lvl7pPr indent="-342900" lvl="6" marL="3200400">
              <a:spcBef>
                <a:spcPts val="0"/>
              </a:spcBef>
              <a:spcAft>
                <a:spcPts val="0"/>
              </a:spcAft>
              <a:buClr>
                <a:srgbClr val="E6E6E6"/>
              </a:buClr>
              <a:buSzPts val="1800"/>
              <a:buChar char="●"/>
              <a:defRPr sz="1800">
                <a:solidFill>
                  <a:srgbClr val="E6E6E6"/>
                </a:solidFill>
              </a:defRPr>
            </a:lvl7pPr>
            <a:lvl8pPr indent="-342900" lvl="7" marL="3657600">
              <a:spcBef>
                <a:spcPts val="0"/>
              </a:spcBef>
              <a:spcAft>
                <a:spcPts val="0"/>
              </a:spcAft>
              <a:buClr>
                <a:srgbClr val="E6E6E6"/>
              </a:buClr>
              <a:buSzPts val="1800"/>
              <a:buChar char="○"/>
              <a:defRPr sz="1800">
                <a:solidFill>
                  <a:srgbClr val="E6E6E6"/>
                </a:solidFill>
              </a:defRPr>
            </a:lvl8pPr>
            <a:lvl9pPr indent="-342900" lvl="8" marL="4114800">
              <a:spcBef>
                <a:spcPts val="0"/>
              </a:spcBef>
              <a:spcAft>
                <a:spcPts val="0"/>
              </a:spcAft>
              <a:buClr>
                <a:srgbClr val="E6E6E6"/>
              </a:buClr>
              <a:buSzPts val="1800"/>
              <a:buChar char="■"/>
              <a:defRPr sz="1800">
                <a:solidFill>
                  <a:srgbClr val="E6E6E6"/>
                </a:solidFill>
              </a:defRPr>
            </a:lvl9pPr>
          </a:lstStyle>
          <a:p/>
        </p:txBody>
      </p:sp>
      <p:sp>
        <p:nvSpPr>
          <p:cNvPr id="153" name="Google Shape;153;p21"/>
          <p:cNvSpPr txBox="1"/>
          <p:nvPr>
            <p:ph idx="2" type="body"/>
          </p:nvPr>
        </p:nvSpPr>
        <p:spPr>
          <a:xfrm>
            <a:off x="4756200" y="1204075"/>
            <a:ext cx="3999900" cy="3078900"/>
          </a:xfrm>
          <a:prstGeom prst="rect">
            <a:avLst/>
          </a:prstGeom>
          <a:noFill/>
          <a:ln>
            <a:noFill/>
          </a:ln>
        </p:spPr>
        <p:txBody>
          <a:bodyPr anchorCtr="0" anchor="ctr" bIns="68575" lIns="68575" spcFirstLastPara="1" rIns="68575" wrap="square" tIns="68575">
            <a:noAutofit/>
          </a:bodyPr>
          <a:lstStyle>
            <a:lvl1pPr indent="-355600" lvl="0" marL="457200">
              <a:spcBef>
                <a:spcPts val="0"/>
              </a:spcBef>
              <a:spcAft>
                <a:spcPts val="0"/>
              </a:spcAft>
              <a:buClr>
                <a:srgbClr val="E6E6E6"/>
              </a:buClr>
              <a:buSzPts val="2000"/>
              <a:buChar char="●"/>
              <a:defRPr sz="2000">
                <a:solidFill>
                  <a:srgbClr val="E6E6E6"/>
                </a:solidFill>
              </a:defRPr>
            </a:lvl1pPr>
            <a:lvl2pPr indent="-342900" lvl="1" marL="914400">
              <a:spcBef>
                <a:spcPts val="0"/>
              </a:spcBef>
              <a:spcAft>
                <a:spcPts val="0"/>
              </a:spcAft>
              <a:buClr>
                <a:srgbClr val="E6E6E6"/>
              </a:buClr>
              <a:buSzPts val="1800"/>
              <a:buChar char="○"/>
              <a:defRPr sz="1800">
                <a:solidFill>
                  <a:srgbClr val="E6E6E6"/>
                </a:solidFill>
              </a:defRPr>
            </a:lvl2pPr>
            <a:lvl3pPr indent="-342900" lvl="2" marL="1371600">
              <a:spcBef>
                <a:spcPts val="0"/>
              </a:spcBef>
              <a:spcAft>
                <a:spcPts val="0"/>
              </a:spcAft>
              <a:buClr>
                <a:srgbClr val="E6E6E6"/>
              </a:buClr>
              <a:buSzPts val="1800"/>
              <a:buChar char="■"/>
              <a:defRPr sz="1800">
                <a:solidFill>
                  <a:srgbClr val="E6E6E6"/>
                </a:solidFill>
              </a:defRPr>
            </a:lvl3pPr>
            <a:lvl4pPr indent="-342900" lvl="3" marL="1828800">
              <a:spcBef>
                <a:spcPts val="0"/>
              </a:spcBef>
              <a:spcAft>
                <a:spcPts val="0"/>
              </a:spcAft>
              <a:buClr>
                <a:srgbClr val="E6E6E6"/>
              </a:buClr>
              <a:buSzPts val="1800"/>
              <a:buChar char="●"/>
              <a:defRPr sz="1800">
                <a:solidFill>
                  <a:srgbClr val="E6E6E6"/>
                </a:solidFill>
              </a:defRPr>
            </a:lvl4pPr>
            <a:lvl5pPr indent="-342900" lvl="4" marL="2286000">
              <a:spcBef>
                <a:spcPts val="0"/>
              </a:spcBef>
              <a:spcAft>
                <a:spcPts val="0"/>
              </a:spcAft>
              <a:buClr>
                <a:srgbClr val="E6E6E6"/>
              </a:buClr>
              <a:buSzPts val="1800"/>
              <a:buChar char="○"/>
              <a:defRPr sz="1800">
                <a:solidFill>
                  <a:srgbClr val="E6E6E6"/>
                </a:solidFill>
              </a:defRPr>
            </a:lvl5pPr>
            <a:lvl6pPr indent="-342900" lvl="5" marL="2743200">
              <a:spcBef>
                <a:spcPts val="0"/>
              </a:spcBef>
              <a:spcAft>
                <a:spcPts val="0"/>
              </a:spcAft>
              <a:buClr>
                <a:srgbClr val="E6E6E6"/>
              </a:buClr>
              <a:buSzPts val="1800"/>
              <a:buChar char="■"/>
              <a:defRPr sz="1800">
                <a:solidFill>
                  <a:srgbClr val="E6E6E6"/>
                </a:solidFill>
              </a:defRPr>
            </a:lvl6pPr>
            <a:lvl7pPr indent="-342900" lvl="6" marL="3200400">
              <a:spcBef>
                <a:spcPts val="0"/>
              </a:spcBef>
              <a:spcAft>
                <a:spcPts val="0"/>
              </a:spcAft>
              <a:buClr>
                <a:srgbClr val="E6E6E6"/>
              </a:buClr>
              <a:buSzPts val="1800"/>
              <a:buChar char="●"/>
              <a:defRPr sz="1800">
                <a:solidFill>
                  <a:srgbClr val="E6E6E6"/>
                </a:solidFill>
              </a:defRPr>
            </a:lvl7pPr>
            <a:lvl8pPr indent="-342900" lvl="7" marL="3657600">
              <a:spcBef>
                <a:spcPts val="0"/>
              </a:spcBef>
              <a:spcAft>
                <a:spcPts val="0"/>
              </a:spcAft>
              <a:buClr>
                <a:srgbClr val="E6E6E6"/>
              </a:buClr>
              <a:buSzPts val="1800"/>
              <a:buChar char="○"/>
              <a:defRPr sz="1800">
                <a:solidFill>
                  <a:srgbClr val="E6E6E6"/>
                </a:solidFill>
              </a:defRPr>
            </a:lvl8pPr>
            <a:lvl9pPr indent="-342900" lvl="8" marL="4114800">
              <a:spcBef>
                <a:spcPts val="0"/>
              </a:spcBef>
              <a:spcAft>
                <a:spcPts val="0"/>
              </a:spcAft>
              <a:buClr>
                <a:srgbClr val="E6E6E6"/>
              </a:buClr>
              <a:buSzPts val="1800"/>
              <a:buChar char="■"/>
              <a:defRPr sz="1800">
                <a:solidFill>
                  <a:srgbClr val="E6E6E6"/>
                </a:solidFill>
              </a:defRPr>
            </a:lvl9pPr>
          </a:lstStyle>
          <a:p/>
        </p:txBody>
      </p:sp>
      <p:pic>
        <p:nvPicPr>
          <p:cNvPr id="154" name="Google Shape;154;p21" title="UT_StateIcon_Archives-BLU_Utah_StackedH_Logo_Template_NEG_M.png"/>
          <p:cNvPicPr preferRelativeResize="0"/>
          <p:nvPr/>
        </p:nvPicPr>
        <p:blipFill>
          <a:blip r:embed="rId2">
            <a:alphaModFix/>
          </a:blip>
          <a:stretch>
            <a:fillRect/>
          </a:stretch>
        </p:blipFill>
        <p:spPr>
          <a:xfrm>
            <a:off x="74751" y="4612382"/>
            <a:ext cx="2101248" cy="4534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p:cSld name="TITLE_1">
    <p:spTree>
      <p:nvGrpSpPr>
        <p:cNvPr id="17" name="Shape 17"/>
        <p:cNvGrpSpPr/>
        <p:nvPr/>
      </p:nvGrpSpPr>
      <p:grpSpPr>
        <a:xfrm>
          <a:off x="0" y="0"/>
          <a:ext cx="0" cy="0"/>
          <a:chOff x="0" y="0"/>
          <a:chExt cx="0" cy="0"/>
        </a:xfrm>
      </p:grpSpPr>
      <p:sp>
        <p:nvSpPr>
          <p:cNvPr id="18" name="Google Shape;18;p3"/>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4100"/>
              <a:buNone/>
              <a:defRPr sz="41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300"/>
              <a:buNone/>
              <a:defRPr b="1" sz="2300">
                <a:solidFill>
                  <a:schemeClr val="lt1"/>
                </a:solidFill>
              </a:defRPr>
            </a:lvl1pPr>
            <a:lvl2pPr lvl="1" algn="ctr">
              <a:spcBef>
                <a:spcPts val="0"/>
              </a:spcBef>
              <a:spcAft>
                <a:spcPts val="0"/>
              </a:spcAft>
              <a:buClr>
                <a:schemeClr val="lt1"/>
              </a:buClr>
              <a:buSzPts val="1600"/>
              <a:buNone/>
              <a:defRPr b="1">
                <a:solidFill>
                  <a:schemeClr val="lt1"/>
                </a:solidFill>
              </a:defRPr>
            </a:lvl2pPr>
            <a:lvl3pPr lvl="2" algn="ctr">
              <a:spcBef>
                <a:spcPts val="0"/>
              </a:spcBef>
              <a:spcAft>
                <a:spcPts val="0"/>
              </a:spcAft>
              <a:buClr>
                <a:schemeClr val="lt1"/>
              </a:buClr>
              <a:buSzPts val="1600"/>
              <a:buNone/>
              <a:defRPr b="1">
                <a:solidFill>
                  <a:schemeClr val="lt1"/>
                </a:solidFill>
              </a:defRPr>
            </a:lvl3pPr>
            <a:lvl4pPr lvl="3" algn="ctr">
              <a:spcBef>
                <a:spcPts val="0"/>
              </a:spcBef>
              <a:spcAft>
                <a:spcPts val="0"/>
              </a:spcAft>
              <a:buClr>
                <a:schemeClr val="lt1"/>
              </a:buClr>
              <a:buSzPts val="2400"/>
              <a:buNone/>
              <a:defRPr b="1" sz="2400">
                <a:solidFill>
                  <a:schemeClr val="lt1"/>
                </a:solidFill>
              </a:defRPr>
            </a:lvl4pPr>
            <a:lvl5pPr lvl="4" algn="ctr">
              <a:spcBef>
                <a:spcPts val="0"/>
              </a:spcBef>
              <a:spcAft>
                <a:spcPts val="0"/>
              </a:spcAft>
              <a:buClr>
                <a:schemeClr val="lt1"/>
              </a:buClr>
              <a:buSzPts val="2400"/>
              <a:buNone/>
              <a:defRPr b="1" sz="2400">
                <a:solidFill>
                  <a:schemeClr val="lt1"/>
                </a:solidFill>
              </a:defRPr>
            </a:lvl5pPr>
            <a:lvl6pPr lvl="5" algn="ctr">
              <a:spcBef>
                <a:spcPts val="0"/>
              </a:spcBef>
              <a:spcAft>
                <a:spcPts val="0"/>
              </a:spcAft>
              <a:buClr>
                <a:schemeClr val="lt1"/>
              </a:buClr>
              <a:buSzPts val="2400"/>
              <a:buNone/>
              <a:defRPr b="1" sz="2400">
                <a:solidFill>
                  <a:schemeClr val="lt1"/>
                </a:solidFill>
              </a:defRPr>
            </a:lvl6pPr>
            <a:lvl7pPr lvl="6" algn="ctr">
              <a:spcBef>
                <a:spcPts val="0"/>
              </a:spcBef>
              <a:spcAft>
                <a:spcPts val="0"/>
              </a:spcAft>
              <a:buClr>
                <a:schemeClr val="lt1"/>
              </a:buClr>
              <a:buSzPts val="2400"/>
              <a:buNone/>
              <a:defRPr b="1" sz="2400">
                <a:solidFill>
                  <a:schemeClr val="lt1"/>
                </a:solidFill>
              </a:defRPr>
            </a:lvl7pPr>
            <a:lvl8pPr lvl="7" algn="ctr">
              <a:spcBef>
                <a:spcPts val="0"/>
              </a:spcBef>
              <a:spcAft>
                <a:spcPts val="0"/>
              </a:spcAft>
              <a:buClr>
                <a:schemeClr val="lt1"/>
              </a:buClr>
              <a:buSzPts val="2400"/>
              <a:buNone/>
              <a:defRPr b="1" sz="2400">
                <a:solidFill>
                  <a:schemeClr val="lt1"/>
                </a:solidFill>
              </a:defRPr>
            </a:lvl8pPr>
            <a:lvl9pPr lvl="8" algn="ctr">
              <a:spcBef>
                <a:spcPts val="0"/>
              </a:spcBef>
              <a:spcAft>
                <a:spcPts val="0"/>
              </a:spcAft>
              <a:buClr>
                <a:schemeClr val="lt1"/>
              </a:buClr>
              <a:buSzPts val="2400"/>
              <a:buNone/>
              <a:defRPr b="1" sz="2400">
                <a:solidFill>
                  <a:schemeClr val="lt1"/>
                </a:solidFill>
              </a:defRPr>
            </a:lvl9pPr>
          </a:lstStyle>
          <a:p/>
        </p:txBody>
      </p:sp>
      <p:sp>
        <p:nvSpPr>
          <p:cNvPr id="21" name="Google Shape;21;p3"/>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ph idx="12" type="sldNum"/>
          </p:nvPr>
        </p:nvSpPr>
        <p:spPr>
          <a:xfrm>
            <a:off x="-125" y="4830281"/>
            <a:ext cx="9144000" cy="313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pic>
        <p:nvPicPr>
          <p:cNvPr id="25" name="Google Shape;25;p3"/>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Header">
  <p:cSld name="MAIN_POINT">
    <p:bg>
      <p:bgPr>
        <a:solidFill>
          <a:srgbClr val="E2D6A3"/>
        </a:solidFill>
      </p:bgPr>
    </p:bg>
    <p:spTree>
      <p:nvGrpSpPr>
        <p:cNvPr id="155" name="Shape 155"/>
        <p:cNvGrpSpPr/>
        <p:nvPr/>
      </p:nvGrpSpPr>
      <p:grpSpPr>
        <a:xfrm>
          <a:off x="0" y="0"/>
          <a:ext cx="0" cy="0"/>
          <a:chOff x="0" y="0"/>
          <a:chExt cx="0" cy="0"/>
        </a:xfrm>
      </p:grpSpPr>
      <p:sp>
        <p:nvSpPr>
          <p:cNvPr id="156" name="Google Shape;156;p22"/>
          <p:cNvSpPr txBox="1"/>
          <p:nvPr>
            <p:ph type="title"/>
          </p:nvPr>
        </p:nvSpPr>
        <p:spPr>
          <a:xfrm>
            <a:off x="490256" y="526350"/>
            <a:ext cx="6000000" cy="4090800"/>
          </a:xfrm>
          <a:prstGeom prst="rect">
            <a:avLst/>
          </a:prstGeom>
        </p:spPr>
        <p:txBody>
          <a:bodyPr anchorCtr="0" anchor="ctr" bIns="91425" lIns="91425" spcFirstLastPara="1" rIns="91425" wrap="square" tIns="91425">
            <a:noAutofit/>
          </a:bodyPr>
          <a:lstStyle>
            <a:lvl1pPr lvl="0">
              <a:spcBef>
                <a:spcPts val="0"/>
              </a:spcBef>
              <a:spcAft>
                <a:spcPts val="0"/>
              </a:spcAft>
              <a:buClr>
                <a:srgbClr val="783F04"/>
              </a:buClr>
              <a:buSzPts val="4800"/>
              <a:buFont typeface="Montserrat SemiBold"/>
              <a:buNone/>
              <a:defRPr sz="4800">
                <a:solidFill>
                  <a:srgbClr val="783F04"/>
                </a:solidFill>
                <a:latin typeface="Montserrat SemiBold"/>
                <a:ea typeface="Montserrat SemiBold"/>
                <a:cs typeface="Montserrat SemiBold"/>
                <a:sym typeface="Montserrat SemiBold"/>
              </a:defRPr>
            </a:lvl1pPr>
            <a:lvl2pPr lvl="1">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2pPr>
            <a:lvl3pPr lvl="2">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3pPr>
            <a:lvl4pPr lvl="3">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4pPr>
            <a:lvl5pPr lvl="4">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5pPr>
            <a:lvl6pPr lvl="5">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6pPr>
            <a:lvl7pPr lvl="6">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7pPr>
            <a:lvl8pPr lvl="7">
              <a:spcBef>
                <a:spcPts val="800"/>
              </a:spcBef>
              <a:spcAft>
                <a:spcPts val="0"/>
              </a:spcAft>
              <a:buSzPts val="4800"/>
              <a:buFont typeface="Montserrat SemiBold"/>
              <a:buNone/>
              <a:defRPr sz="4800">
                <a:latin typeface="Montserrat SemiBold"/>
                <a:ea typeface="Montserrat SemiBold"/>
                <a:cs typeface="Montserrat SemiBold"/>
                <a:sym typeface="Montserrat SemiBold"/>
              </a:defRPr>
            </a:lvl8pPr>
            <a:lvl9pPr lvl="8">
              <a:spcBef>
                <a:spcPts val="800"/>
              </a:spcBef>
              <a:spcAft>
                <a:spcPts val="800"/>
              </a:spcAft>
              <a:buSzPts val="4800"/>
              <a:buFont typeface="Montserrat SemiBold"/>
              <a:buNone/>
              <a:defRPr sz="4800">
                <a:latin typeface="Montserrat SemiBold"/>
                <a:ea typeface="Montserrat SemiBold"/>
                <a:cs typeface="Montserrat SemiBold"/>
                <a:sym typeface="Montserrat SemiBold"/>
              </a:defRPr>
            </a:lvl9pPr>
          </a:lstStyle>
          <a:p/>
        </p:txBody>
      </p:sp>
      <p:sp>
        <p:nvSpPr>
          <p:cNvPr id="157" name="Google Shape;157;p22"/>
          <p:cNvSpPr/>
          <p:nvPr/>
        </p:nvSpPr>
        <p:spPr>
          <a:xfrm rot="-5400000">
            <a:off x="5427188" y="1425413"/>
            <a:ext cx="4650900" cy="2325300"/>
          </a:xfrm>
          <a:prstGeom prst="triangle">
            <a:avLst>
              <a:gd fmla="val 49741" name="adj"/>
            </a:avLst>
          </a:prstGeom>
          <a:solidFill>
            <a:srgbClr val="C7C7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8" name="Google Shape;158;p22"/>
          <p:cNvSpPr/>
          <p:nvPr/>
        </p:nvSpPr>
        <p:spPr>
          <a:xfrm rot="-5400000">
            <a:off x="5432438" y="1425488"/>
            <a:ext cx="5097600" cy="2325300"/>
          </a:xfrm>
          <a:prstGeom prst="triangle">
            <a:avLst>
              <a:gd fmla="val 49741" name="adj"/>
            </a:avLst>
          </a:prstGeom>
          <a:solidFill>
            <a:srgbClr val="EF8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9" name="Google Shape;159;p22" title="UT_StateIcon_Archives-BLU_Utah_StackedH_Logo_Template_NEG_M.png"/>
          <p:cNvPicPr preferRelativeResize="0"/>
          <p:nvPr/>
        </p:nvPicPr>
        <p:blipFill>
          <a:blip r:embed="rId2">
            <a:alphaModFix/>
          </a:blip>
          <a:stretch>
            <a:fillRect/>
          </a:stretch>
        </p:blipFill>
        <p:spPr>
          <a:xfrm>
            <a:off x="74751" y="4612382"/>
            <a:ext cx="2101248" cy="4534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0" name="Shape 160"/>
        <p:cNvGrpSpPr/>
        <p:nvPr/>
      </p:nvGrpSpPr>
      <p:grpSpPr>
        <a:xfrm>
          <a:off x="0" y="0"/>
          <a:ext cx="0" cy="0"/>
          <a:chOff x="0" y="0"/>
          <a:chExt cx="0" cy="0"/>
        </a:xfrm>
      </p:grpSpPr>
      <p:sp>
        <p:nvSpPr>
          <p:cNvPr id="161" name="Google Shape;161;p23"/>
          <p:cNvSpPr/>
          <p:nvPr/>
        </p:nvSpPr>
        <p:spPr>
          <a:xfrm>
            <a:off x="4572000" y="-75"/>
            <a:ext cx="4572000" cy="5143500"/>
          </a:xfrm>
          <a:prstGeom prst="rect">
            <a:avLst/>
          </a:prstGeom>
          <a:solidFill>
            <a:srgbClr val="E6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txBox="1"/>
          <p:nvPr>
            <p:ph idx="1" type="body"/>
          </p:nvPr>
        </p:nvSpPr>
        <p:spPr>
          <a:xfrm>
            <a:off x="4791900" y="210731"/>
            <a:ext cx="4132200" cy="4684800"/>
          </a:xfrm>
          <a:prstGeom prst="rect">
            <a:avLst/>
          </a:prstGeom>
          <a:noFill/>
          <a:ln>
            <a:noFill/>
          </a:ln>
        </p:spPr>
        <p:txBody>
          <a:bodyPr anchorCtr="0" anchor="ctr" bIns="68575" lIns="68575" spcFirstLastPara="1" rIns="68575" wrap="square" tIns="68575">
            <a:noAutofit/>
          </a:bodyPr>
          <a:lstStyle>
            <a:lvl1pPr indent="-298450" lvl="0" marL="457200">
              <a:spcBef>
                <a:spcPts val="0"/>
              </a:spcBef>
              <a:spcAft>
                <a:spcPts val="0"/>
              </a:spcAft>
              <a:buClr>
                <a:srgbClr val="000000"/>
              </a:buClr>
              <a:buSzPts val="1100"/>
              <a:buChar char="●"/>
              <a:defRPr sz="1100">
                <a:solidFill>
                  <a:srgbClr val="000000"/>
                </a:solidFill>
              </a:defRPr>
            </a:lvl1pPr>
            <a:lvl2pPr indent="-298450" lvl="1" marL="914400">
              <a:spcBef>
                <a:spcPts val="0"/>
              </a:spcBef>
              <a:spcAft>
                <a:spcPts val="0"/>
              </a:spcAft>
              <a:buClr>
                <a:srgbClr val="000000"/>
              </a:buClr>
              <a:buSzPts val="1100"/>
              <a:buChar char="○"/>
              <a:defRPr sz="1100">
                <a:solidFill>
                  <a:srgbClr val="000000"/>
                </a:solidFill>
              </a:defRPr>
            </a:lvl2pPr>
            <a:lvl3pPr indent="-298450" lvl="2" marL="1371600">
              <a:spcBef>
                <a:spcPts val="0"/>
              </a:spcBef>
              <a:spcAft>
                <a:spcPts val="0"/>
              </a:spcAft>
              <a:buClr>
                <a:srgbClr val="000000"/>
              </a:buClr>
              <a:buSzPts val="1100"/>
              <a:buChar char="■"/>
              <a:defRPr sz="1100">
                <a:solidFill>
                  <a:srgbClr val="000000"/>
                </a:solidFill>
              </a:defRPr>
            </a:lvl3pPr>
            <a:lvl4pPr indent="-298450" lvl="3" marL="1828800">
              <a:spcBef>
                <a:spcPts val="0"/>
              </a:spcBef>
              <a:spcAft>
                <a:spcPts val="0"/>
              </a:spcAft>
              <a:buClr>
                <a:srgbClr val="000000"/>
              </a:buClr>
              <a:buSzPts val="1100"/>
              <a:buChar char="●"/>
              <a:defRPr sz="1100">
                <a:solidFill>
                  <a:srgbClr val="000000"/>
                </a:solidFill>
              </a:defRPr>
            </a:lvl4pPr>
            <a:lvl5pPr indent="-298450" lvl="4" marL="2286000">
              <a:spcBef>
                <a:spcPts val="0"/>
              </a:spcBef>
              <a:spcAft>
                <a:spcPts val="0"/>
              </a:spcAft>
              <a:buClr>
                <a:srgbClr val="000000"/>
              </a:buClr>
              <a:buSzPts val="1100"/>
              <a:buChar char="○"/>
              <a:defRPr sz="1100">
                <a:solidFill>
                  <a:srgbClr val="000000"/>
                </a:solidFill>
              </a:defRPr>
            </a:lvl5pPr>
            <a:lvl6pPr indent="-298450" lvl="5" marL="2743200">
              <a:spcBef>
                <a:spcPts val="0"/>
              </a:spcBef>
              <a:spcAft>
                <a:spcPts val="0"/>
              </a:spcAft>
              <a:buClr>
                <a:srgbClr val="000000"/>
              </a:buClr>
              <a:buSzPts val="1100"/>
              <a:buChar char="■"/>
              <a:defRPr sz="1100">
                <a:solidFill>
                  <a:srgbClr val="000000"/>
                </a:solidFill>
              </a:defRPr>
            </a:lvl6pPr>
            <a:lvl7pPr indent="-298450" lvl="6" marL="3200400">
              <a:spcBef>
                <a:spcPts val="0"/>
              </a:spcBef>
              <a:spcAft>
                <a:spcPts val="0"/>
              </a:spcAft>
              <a:buClr>
                <a:srgbClr val="000000"/>
              </a:buClr>
              <a:buSzPts val="1100"/>
              <a:buChar char="●"/>
              <a:defRPr sz="1100">
                <a:solidFill>
                  <a:srgbClr val="000000"/>
                </a:solidFill>
              </a:defRPr>
            </a:lvl7pPr>
            <a:lvl8pPr indent="-298450" lvl="7" marL="3657600">
              <a:spcBef>
                <a:spcPts val="0"/>
              </a:spcBef>
              <a:spcAft>
                <a:spcPts val="0"/>
              </a:spcAft>
              <a:buClr>
                <a:srgbClr val="000000"/>
              </a:buClr>
              <a:buSzPts val="1100"/>
              <a:buChar char="○"/>
              <a:defRPr sz="1100">
                <a:solidFill>
                  <a:srgbClr val="000000"/>
                </a:solidFill>
              </a:defRPr>
            </a:lvl8pPr>
            <a:lvl9pPr indent="-298450" lvl="8" marL="4114800">
              <a:spcBef>
                <a:spcPts val="0"/>
              </a:spcBef>
              <a:spcAft>
                <a:spcPts val="0"/>
              </a:spcAft>
              <a:buClr>
                <a:srgbClr val="000000"/>
              </a:buClr>
              <a:buSzPts val="1100"/>
              <a:buChar char="■"/>
              <a:defRPr sz="1100">
                <a:solidFill>
                  <a:srgbClr val="000000"/>
                </a:solidFill>
              </a:defRPr>
            </a:lvl9pPr>
          </a:lstStyle>
          <a:p/>
        </p:txBody>
      </p:sp>
      <p:cxnSp>
        <p:nvCxnSpPr>
          <p:cNvPr id="163" name="Google Shape;163;p23"/>
          <p:cNvCxnSpPr/>
          <p:nvPr/>
        </p:nvCxnSpPr>
        <p:spPr>
          <a:xfrm>
            <a:off x="5029675" y="4895553"/>
            <a:ext cx="540900" cy="0"/>
          </a:xfrm>
          <a:prstGeom prst="straightConnector1">
            <a:avLst/>
          </a:prstGeom>
          <a:noFill/>
          <a:ln cap="flat" cmpd="sng" w="28575">
            <a:solidFill>
              <a:srgbClr val="5971FF"/>
            </a:solidFill>
            <a:prstDash val="solid"/>
            <a:round/>
            <a:headEnd len="sm" w="sm" type="none"/>
            <a:tailEnd len="sm" w="sm" type="none"/>
          </a:ln>
        </p:spPr>
      </p:cxnSp>
      <p:sp>
        <p:nvSpPr>
          <p:cNvPr id="164" name="Google Shape;164;p23"/>
          <p:cNvSpPr txBox="1"/>
          <p:nvPr>
            <p:ph type="title"/>
          </p:nvPr>
        </p:nvSpPr>
        <p:spPr>
          <a:xfrm>
            <a:off x="265500" y="265706"/>
            <a:ext cx="4045200" cy="3695100"/>
          </a:xfrm>
          <a:prstGeom prst="rect">
            <a:avLst/>
          </a:prstGeom>
        </p:spPr>
        <p:txBody>
          <a:bodyPr anchorCtr="0" anchor="t"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65" name="Google Shape;165;p2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a:buNone/>
              <a:defRPr sz="1100">
                <a:latin typeface="Roboto"/>
                <a:ea typeface="Roboto"/>
                <a:cs typeface="Roboto"/>
                <a:sym typeface="Roboto"/>
              </a:defRPr>
            </a:lvl1pPr>
            <a:lvl2pPr lvl="1">
              <a:buNone/>
              <a:defRPr sz="1100">
                <a:latin typeface="Roboto"/>
                <a:ea typeface="Roboto"/>
                <a:cs typeface="Roboto"/>
                <a:sym typeface="Roboto"/>
              </a:defRPr>
            </a:lvl2pPr>
            <a:lvl3pPr lvl="2">
              <a:buNone/>
              <a:defRPr sz="1100">
                <a:latin typeface="Roboto"/>
                <a:ea typeface="Roboto"/>
                <a:cs typeface="Roboto"/>
                <a:sym typeface="Roboto"/>
              </a:defRPr>
            </a:lvl3pPr>
            <a:lvl4pPr lvl="3">
              <a:buNone/>
              <a:defRPr sz="1100">
                <a:latin typeface="Roboto"/>
                <a:ea typeface="Roboto"/>
                <a:cs typeface="Roboto"/>
                <a:sym typeface="Roboto"/>
              </a:defRPr>
            </a:lvl4pPr>
            <a:lvl5pPr lvl="4">
              <a:buNone/>
              <a:defRPr sz="1100">
                <a:latin typeface="Roboto"/>
                <a:ea typeface="Roboto"/>
                <a:cs typeface="Roboto"/>
                <a:sym typeface="Roboto"/>
              </a:defRPr>
            </a:lvl5pPr>
            <a:lvl6pPr lvl="5">
              <a:buNone/>
              <a:defRPr sz="1100">
                <a:latin typeface="Roboto"/>
                <a:ea typeface="Roboto"/>
                <a:cs typeface="Roboto"/>
                <a:sym typeface="Roboto"/>
              </a:defRPr>
            </a:lvl6pPr>
            <a:lvl7pPr lvl="6">
              <a:buNone/>
              <a:defRPr sz="1100">
                <a:latin typeface="Roboto"/>
                <a:ea typeface="Roboto"/>
                <a:cs typeface="Roboto"/>
                <a:sym typeface="Roboto"/>
              </a:defRPr>
            </a:lvl7pPr>
            <a:lvl8pPr lvl="7">
              <a:buNone/>
              <a:defRPr sz="1100">
                <a:latin typeface="Roboto"/>
                <a:ea typeface="Roboto"/>
                <a:cs typeface="Roboto"/>
                <a:sym typeface="Roboto"/>
              </a:defRPr>
            </a:lvl8pPr>
            <a:lvl9pPr lvl="8">
              <a:buNone/>
              <a:defRPr sz="1100">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66" name="Google Shape;166;p23" title="UT_StateIcon_Archives-BLU_Utah_StackedH_Logo_Template_NEG_M.png"/>
          <p:cNvPicPr preferRelativeResize="0"/>
          <p:nvPr/>
        </p:nvPicPr>
        <p:blipFill>
          <a:blip r:embed="rId2">
            <a:alphaModFix/>
          </a:blip>
          <a:stretch>
            <a:fillRect/>
          </a:stretch>
        </p:blipFill>
        <p:spPr>
          <a:xfrm>
            <a:off x="74751" y="4612382"/>
            <a:ext cx="2101248" cy="4534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7" name="Shape 167"/>
        <p:cNvGrpSpPr/>
        <p:nvPr/>
      </p:nvGrpSpPr>
      <p:grpSpPr>
        <a:xfrm>
          <a:off x="0" y="0"/>
          <a:ext cx="0" cy="0"/>
          <a:chOff x="0" y="0"/>
          <a:chExt cx="0" cy="0"/>
        </a:xfrm>
      </p:grpSpPr>
      <p:sp>
        <p:nvSpPr>
          <p:cNvPr id="168" name="Google Shape;168;p24"/>
          <p:cNvSpPr txBox="1"/>
          <p:nvPr>
            <p:ph idx="1" type="body"/>
          </p:nvPr>
        </p:nvSpPr>
        <p:spPr>
          <a:xfrm>
            <a:off x="4400850" y="4106831"/>
            <a:ext cx="4620300" cy="598800"/>
          </a:xfrm>
          <a:prstGeom prst="rect">
            <a:avLst/>
          </a:prstGeom>
          <a:noFill/>
          <a:ln>
            <a:noFill/>
          </a:ln>
        </p:spPr>
        <p:txBody>
          <a:bodyPr anchorCtr="0" anchor="ctr" bIns="68575" lIns="68575" spcFirstLastPara="1" rIns="68575" wrap="square" tIns="68575">
            <a:noAutofit/>
          </a:bodyPr>
          <a:lstStyle>
            <a:lvl1pPr indent="-228600" lvl="0" marL="457200">
              <a:lnSpc>
                <a:spcPct val="100000"/>
              </a:lnSpc>
              <a:spcBef>
                <a:spcPts val="0"/>
              </a:spcBef>
              <a:spcAft>
                <a:spcPts val="0"/>
              </a:spcAft>
              <a:buClr>
                <a:srgbClr val="E6E6E6"/>
              </a:buClr>
              <a:buSzPts val="1100"/>
              <a:buNone/>
              <a:defRPr sz="1100">
                <a:solidFill>
                  <a:srgbClr val="E6E6E6"/>
                </a:solidFill>
              </a:defRPr>
            </a:lvl1pPr>
          </a:lstStyle>
          <a:p/>
        </p:txBody>
      </p:sp>
      <p:sp>
        <p:nvSpPr>
          <p:cNvPr id="169" name="Google Shape;169;p2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70" name="Google Shape;170;p24" title="UT_StateIcon_Archives-BLU_Utah_StackedH_Logo_Template_NEG_M.png"/>
          <p:cNvPicPr preferRelativeResize="0"/>
          <p:nvPr/>
        </p:nvPicPr>
        <p:blipFill>
          <a:blip r:embed="rId2">
            <a:alphaModFix/>
          </a:blip>
          <a:stretch>
            <a:fillRect/>
          </a:stretch>
        </p:blipFill>
        <p:spPr>
          <a:xfrm>
            <a:off x="74751" y="4612382"/>
            <a:ext cx="2101248" cy="4534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25"/>
          <p:cNvSpPr txBox="1"/>
          <p:nvPr>
            <p:ph idx="12" type="sldNum"/>
          </p:nvPr>
        </p:nvSpPr>
        <p:spPr>
          <a:xfrm>
            <a:off x="77333" y="4676361"/>
            <a:ext cx="548700" cy="393600"/>
          </a:xfrm>
          <a:prstGeom prst="rect">
            <a:avLst/>
          </a:prstGeom>
          <a:noFill/>
          <a:ln>
            <a:noFill/>
          </a:ln>
        </p:spPr>
        <p:txBody>
          <a:bodyPr anchorCtr="0" anchor="ctr" bIns="68575" lIns="68575" spcFirstLastPara="1" rIns="68575" wrap="square" tIns="68575">
            <a:noAutofit/>
          </a:bodyPr>
          <a:lstStyle>
            <a:lvl1pPr lvl="0">
              <a:buNone/>
              <a:defRPr sz="1100">
                <a:solidFill>
                  <a:srgbClr val="E2D6A3"/>
                </a:solidFill>
                <a:latin typeface="Roboto"/>
                <a:ea typeface="Roboto"/>
                <a:cs typeface="Roboto"/>
                <a:sym typeface="Roboto"/>
              </a:defRPr>
            </a:lvl1pPr>
            <a:lvl2pPr lvl="1">
              <a:buNone/>
              <a:defRPr sz="1100">
                <a:solidFill>
                  <a:srgbClr val="E2D6A3"/>
                </a:solidFill>
                <a:latin typeface="Roboto"/>
                <a:ea typeface="Roboto"/>
                <a:cs typeface="Roboto"/>
                <a:sym typeface="Roboto"/>
              </a:defRPr>
            </a:lvl2pPr>
            <a:lvl3pPr lvl="2">
              <a:buNone/>
              <a:defRPr sz="1100">
                <a:solidFill>
                  <a:srgbClr val="E2D6A3"/>
                </a:solidFill>
                <a:latin typeface="Roboto"/>
                <a:ea typeface="Roboto"/>
                <a:cs typeface="Roboto"/>
                <a:sym typeface="Roboto"/>
              </a:defRPr>
            </a:lvl3pPr>
            <a:lvl4pPr lvl="3">
              <a:buNone/>
              <a:defRPr sz="1100">
                <a:solidFill>
                  <a:srgbClr val="E2D6A3"/>
                </a:solidFill>
                <a:latin typeface="Roboto"/>
                <a:ea typeface="Roboto"/>
                <a:cs typeface="Roboto"/>
                <a:sym typeface="Roboto"/>
              </a:defRPr>
            </a:lvl4pPr>
            <a:lvl5pPr lvl="4">
              <a:buNone/>
              <a:defRPr sz="1100">
                <a:solidFill>
                  <a:srgbClr val="E2D6A3"/>
                </a:solidFill>
                <a:latin typeface="Roboto"/>
                <a:ea typeface="Roboto"/>
                <a:cs typeface="Roboto"/>
                <a:sym typeface="Roboto"/>
              </a:defRPr>
            </a:lvl5pPr>
            <a:lvl6pPr lvl="5">
              <a:buNone/>
              <a:defRPr sz="1100">
                <a:solidFill>
                  <a:srgbClr val="E2D6A3"/>
                </a:solidFill>
                <a:latin typeface="Roboto"/>
                <a:ea typeface="Roboto"/>
                <a:cs typeface="Roboto"/>
                <a:sym typeface="Roboto"/>
              </a:defRPr>
            </a:lvl6pPr>
            <a:lvl7pPr lvl="6">
              <a:buNone/>
              <a:defRPr sz="1100">
                <a:solidFill>
                  <a:srgbClr val="E2D6A3"/>
                </a:solidFill>
                <a:latin typeface="Roboto"/>
                <a:ea typeface="Roboto"/>
                <a:cs typeface="Roboto"/>
                <a:sym typeface="Roboto"/>
              </a:defRPr>
            </a:lvl7pPr>
            <a:lvl8pPr lvl="7">
              <a:buNone/>
              <a:defRPr sz="1100">
                <a:solidFill>
                  <a:srgbClr val="E2D6A3"/>
                </a:solidFill>
                <a:latin typeface="Roboto"/>
                <a:ea typeface="Roboto"/>
                <a:cs typeface="Roboto"/>
                <a:sym typeface="Roboto"/>
              </a:defRPr>
            </a:lvl8pPr>
            <a:lvl9pPr lvl="8">
              <a:buNone/>
              <a:defRPr sz="1100">
                <a:solidFill>
                  <a:srgbClr val="E2D6A3"/>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73" name="Google Shape;173;p25" title="UT_StateIcon_Archives-WHT_Utah_StackedH_Logo_Template_NEG_M.png"/>
          <p:cNvPicPr preferRelativeResize="0"/>
          <p:nvPr/>
        </p:nvPicPr>
        <p:blipFill>
          <a:blip r:embed="rId2">
            <a:alphaModFix/>
          </a:blip>
          <a:stretch>
            <a:fillRect/>
          </a:stretch>
        </p:blipFill>
        <p:spPr>
          <a:xfrm>
            <a:off x="7037200" y="4635900"/>
            <a:ext cx="2077701" cy="4534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74" name="Shape 174"/>
        <p:cNvGrpSpPr/>
        <p:nvPr/>
      </p:nvGrpSpPr>
      <p:grpSpPr>
        <a:xfrm>
          <a:off x="0" y="0"/>
          <a:ext cx="0" cy="0"/>
          <a:chOff x="0" y="0"/>
          <a:chExt cx="0" cy="0"/>
        </a:xfrm>
      </p:grpSpPr>
      <p:pic>
        <p:nvPicPr>
          <p:cNvPr id="175" name="Google Shape;175;p26" title="UT_StateIcon_Archives-WHT_Utah_StackedH_Logo_Template_NEG_M.png"/>
          <p:cNvPicPr preferRelativeResize="0"/>
          <p:nvPr/>
        </p:nvPicPr>
        <p:blipFill>
          <a:blip r:embed="rId2">
            <a:alphaModFix/>
          </a:blip>
          <a:stretch>
            <a:fillRect/>
          </a:stretch>
        </p:blipFill>
        <p:spPr>
          <a:xfrm>
            <a:off x="69225" y="4635900"/>
            <a:ext cx="2077701" cy="4534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27"/>
          <p:cNvSpPr/>
          <p:nvPr/>
        </p:nvSpPr>
        <p:spPr>
          <a:xfrm>
            <a:off x="7356366" y="5066325"/>
            <a:ext cx="893700" cy="77100"/>
          </a:xfrm>
          <a:prstGeom prst="rect">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7"/>
          <p:cNvSpPr/>
          <p:nvPr/>
        </p:nvSpPr>
        <p:spPr>
          <a:xfrm>
            <a:off x="8250312" y="5066325"/>
            <a:ext cx="893700" cy="77100"/>
          </a:xfrm>
          <a:prstGeom prst="rect">
            <a:avLst/>
          </a:prstGeom>
          <a:solidFill>
            <a:srgbClr val="F4F0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7"/>
          <p:cNvSpPr/>
          <p:nvPr/>
        </p:nvSpPr>
        <p:spPr>
          <a:xfrm>
            <a:off x="0" y="5066325"/>
            <a:ext cx="893700" cy="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7"/>
          <p:cNvSpPr/>
          <p:nvPr/>
        </p:nvSpPr>
        <p:spPr>
          <a:xfrm>
            <a:off x="893710" y="5066325"/>
            <a:ext cx="6462600" cy="77100"/>
          </a:xfrm>
          <a:prstGeom prst="rect">
            <a:avLst/>
          </a:prstGeom>
          <a:solidFill>
            <a:srgbClr val="E2D6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7"/>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82" name="Google Shape;182;p27"/>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E2D6A3"/>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 name="Shape 187"/>
        <p:cNvGrpSpPr/>
        <p:nvPr/>
      </p:nvGrpSpPr>
      <p:grpSpPr>
        <a:xfrm>
          <a:off x="0" y="0"/>
          <a:ext cx="0" cy="0"/>
          <a:chOff x="0" y="0"/>
          <a:chExt cx="0" cy="0"/>
        </a:xfrm>
      </p:grpSpPr>
      <p:sp>
        <p:nvSpPr>
          <p:cNvPr id="188" name="Google Shape;188;p29"/>
          <p:cNvSpPr txBox="1"/>
          <p:nvPr>
            <p:ph type="ctrTitle"/>
          </p:nvPr>
        </p:nvSpPr>
        <p:spPr>
          <a:xfrm>
            <a:off x="645225" y="2762725"/>
            <a:ext cx="6736500" cy="71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3500"/>
              <a:buNone/>
              <a:defRPr sz="35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189" name="Google Shape;189;p29"/>
          <p:cNvSpPr/>
          <p:nvPr/>
        </p:nvSpPr>
        <p:spPr>
          <a:xfrm>
            <a:off x="5938246" y="2533163"/>
            <a:ext cx="7218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9"/>
          <p:cNvSpPr/>
          <p:nvPr/>
        </p:nvSpPr>
        <p:spPr>
          <a:xfrm>
            <a:off x="6659861" y="2533163"/>
            <a:ext cx="7218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9"/>
          <p:cNvSpPr/>
          <p:nvPr/>
        </p:nvSpPr>
        <p:spPr>
          <a:xfrm>
            <a:off x="-1" y="2533163"/>
            <a:ext cx="7218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9"/>
          <p:cNvSpPr/>
          <p:nvPr/>
        </p:nvSpPr>
        <p:spPr>
          <a:xfrm>
            <a:off x="721425" y="2533163"/>
            <a:ext cx="52167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 name="Google Shape;193;p29"/>
          <p:cNvPicPr preferRelativeResize="0"/>
          <p:nvPr/>
        </p:nvPicPr>
        <p:blipFill rotWithShape="1">
          <a:blip r:embed="rId2">
            <a:alphaModFix/>
          </a:blip>
          <a:srcRect b="0" l="0" r="0" t="0"/>
          <a:stretch/>
        </p:blipFill>
        <p:spPr>
          <a:xfrm>
            <a:off x="638963" y="673525"/>
            <a:ext cx="5381625" cy="1514475"/>
          </a:xfrm>
          <a:prstGeom prst="rect">
            <a:avLst/>
          </a:prstGeom>
          <a:noFill/>
          <a:ln>
            <a:noFill/>
          </a:ln>
        </p:spPr>
      </p:pic>
      <p:sp>
        <p:nvSpPr>
          <p:cNvPr id="194" name="Google Shape;194;p29"/>
          <p:cNvSpPr txBox="1"/>
          <p:nvPr>
            <p:ph idx="1" type="subTitle"/>
          </p:nvPr>
        </p:nvSpPr>
        <p:spPr>
          <a:xfrm>
            <a:off x="4183350" y="3869900"/>
            <a:ext cx="3198300" cy="947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600"/>
              </a:spcBef>
              <a:spcAft>
                <a:spcPts val="0"/>
              </a:spcAft>
              <a:buSzPts val="1300"/>
              <a:buNone/>
              <a:defRPr b="1" sz="1300"/>
            </a:lvl1pPr>
            <a:lvl2pPr lvl="1" algn="r">
              <a:lnSpc>
                <a:spcPct val="100000"/>
              </a:lnSpc>
              <a:spcBef>
                <a:spcPts val="0"/>
              </a:spcBef>
              <a:spcAft>
                <a:spcPts val="0"/>
              </a:spcAft>
              <a:buSzPts val="1300"/>
              <a:buNone/>
              <a:defRPr b="1" sz="1300"/>
            </a:lvl2pPr>
            <a:lvl3pPr lvl="2" algn="r">
              <a:lnSpc>
                <a:spcPct val="100000"/>
              </a:lnSpc>
              <a:spcBef>
                <a:spcPts val="0"/>
              </a:spcBef>
              <a:spcAft>
                <a:spcPts val="0"/>
              </a:spcAft>
              <a:buSzPts val="1300"/>
              <a:buNone/>
              <a:defRPr b="1" sz="1300"/>
            </a:lvl3pPr>
            <a:lvl4pPr lvl="3" algn="r">
              <a:lnSpc>
                <a:spcPct val="100000"/>
              </a:lnSpc>
              <a:spcBef>
                <a:spcPts val="0"/>
              </a:spcBef>
              <a:spcAft>
                <a:spcPts val="0"/>
              </a:spcAft>
              <a:buSzPts val="1300"/>
              <a:buNone/>
              <a:defRPr b="1" sz="1300"/>
            </a:lvl4pPr>
            <a:lvl5pPr lvl="4" algn="r">
              <a:lnSpc>
                <a:spcPct val="100000"/>
              </a:lnSpc>
              <a:spcBef>
                <a:spcPts val="0"/>
              </a:spcBef>
              <a:spcAft>
                <a:spcPts val="0"/>
              </a:spcAft>
              <a:buSzPts val="1300"/>
              <a:buNone/>
              <a:defRPr b="1" sz="1300"/>
            </a:lvl5pPr>
            <a:lvl6pPr lvl="5" algn="r">
              <a:lnSpc>
                <a:spcPct val="100000"/>
              </a:lnSpc>
              <a:spcBef>
                <a:spcPts val="0"/>
              </a:spcBef>
              <a:spcAft>
                <a:spcPts val="0"/>
              </a:spcAft>
              <a:buSzPts val="1300"/>
              <a:buNone/>
              <a:defRPr b="1" sz="1300"/>
            </a:lvl6pPr>
            <a:lvl7pPr lvl="6" algn="r">
              <a:lnSpc>
                <a:spcPct val="100000"/>
              </a:lnSpc>
              <a:spcBef>
                <a:spcPts val="0"/>
              </a:spcBef>
              <a:spcAft>
                <a:spcPts val="0"/>
              </a:spcAft>
              <a:buSzPts val="1300"/>
              <a:buNone/>
              <a:defRPr b="1" sz="1300"/>
            </a:lvl7pPr>
            <a:lvl8pPr lvl="7" algn="r">
              <a:lnSpc>
                <a:spcPct val="100000"/>
              </a:lnSpc>
              <a:spcBef>
                <a:spcPts val="0"/>
              </a:spcBef>
              <a:spcAft>
                <a:spcPts val="0"/>
              </a:spcAft>
              <a:buSzPts val="1300"/>
              <a:buNone/>
              <a:defRPr b="1" sz="1300"/>
            </a:lvl8pPr>
            <a:lvl9pPr lvl="8" algn="r">
              <a:lnSpc>
                <a:spcPct val="100000"/>
              </a:lnSpc>
              <a:spcBef>
                <a:spcPts val="0"/>
              </a:spcBef>
              <a:spcAft>
                <a:spcPts val="0"/>
              </a:spcAft>
              <a:buSzPts val="1300"/>
              <a:buNone/>
              <a:defRPr b="1" sz="13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1">
  <p:cSld name="CUSTOM">
    <p:spTree>
      <p:nvGrpSpPr>
        <p:cNvPr id="195" name="Shape 195"/>
        <p:cNvGrpSpPr/>
        <p:nvPr/>
      </p:nvGrpSpPr>
      <p:grpSpPr>
        <a:xfrm>
          <a:off x="0" y="0"/>
          <a:ext cx="0" cy="0"/>
          <a:chOff x="0" y="0"/>
          <a:chExt cx="0" cy="0"/>
        </a:xfrm>
      </p:grpSpPr>
      <p:sp>
        <p:nvSpPr>
          <p:cNvPr id="196" name="Google Shape;196;p30"/>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0"/>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0"/>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0"/>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0"/>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0"/>
          <p:cNvSpPr txBox="1"/>
          <p:nvPr>
            <p:ph idx="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30"/>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
        <p:nvSpPr>
          <p:cNvPr id="203" name="Google Shape;203;p30"/>
          <p:cNvSpPr/>
          <p:nvPr>
            <p:ph idx="3" type="pic"/>
          </p:nvPr>
        </p:nvSpPr>
        <p:spPr>
          <a:xfrm>
            <a:off x="4708675" y="361950"/>
            <a:ext cx="3771900" cy="3771900"/>
          </a:xfrm>
          <a:prstGeom prst="ellipse">
            <a:avLst/>
          </a:prstGeom>
          <a:noFill/>
          <a:ln>
            <a:noFill/>
          </a:ln>
        </p:spPr>
      </p:sp>
      <p:sp>
        <p:nvSpPr>
          <p:cNvPr id="204" name="Google Shape;204;p30"/>
          <p:cNvSpPr txBox="1"/>
          <p:nvPr>
            <p:ph idx="1" type="body"/>
          </p:nvPr>
        </p:nvSpPr>
        <p:spPr>
          <a:xfrm>
            <a:off x="666750" y="3619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05" name="Shape 205"/>
        <p:cNvGrpSpPr/>
        <p:nvPr/>
      </p:nvGrpSpPr>
      <p:grpSpPr>
        <a:xfrm>
          <a:off x="0" y="0"/>
          <a:ext cx="0" cy="0"/>
          <a:chOff x="0" y="0"/>
          <a:chExt cx="0" cy="0"/>
        </a:xfrm>
      </p:grpSpPr>
      <p:sp>
        <p:nvSpPr>
          <p:cNvPr id="206" name="Google Shape;206;p31"/>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07" name="Google Shape;207;p31"/>
          <p:cNvSpPr txBox="1"/>
          <p:nvPr>
            <p:ph idx="1" type="body"/>
          </p:nvPr>
        </p:nvSpPr>
        <p:spPr>
          <a:xfrm>
            <a:off x="1228875" y="1364925"/>
            <a:ext cx="6943500" cy="35523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Clr>
                <a:schemeClr val="accent6"/>
              </a:buClr>
              <a:buSzPts val="1800"/>
              <a:buChar char="▷"/>
              <a:defRPr>
                <a:solidFill>
                  <a:schemeClr val="dk1"/>
                </a:solidFill>
              </a:defRPr>
            </a:lvl1pPr>
            <a:lvl2pPr indent="-330200" lvl="1" marL="914400" algn="l">
              <a:lnSpc>
                <a:spcPct val="100000"/>
              </a:lnSpc>
              <a:spcBef>
                <a:spcPts val="0"/>
              </a:spcBef>
              <a:spcAft>
                <a:spcPts val="0"/>
              </a:spcAft>
              <a:buClr>
                <a:schemeClr val="dk1"/>
              </a:buClr>
              <a:buSzPts val="1600"/>
              <a:buChar char="○"/>
              <a:defRPr>
                <a:solidFill>
                  <a:schemeClr val="dk1"/>
                </a:solidFill>
              </a:defRPr>
            </a:lvl2pPr>
            <a:lvl3pPr indent="-330200" lvl="2" marL="1371600" algn="l">
              <a:lnSpc>
                <a:spcPct val="100000"/>
              </a:lnSpc>
              <a:spcBef>
                <a:spcPts val="0"/>
              </a:spcBef>
              <a:spcAft>
                <a:spcPts val="0"/>
              </a:spcAft>
              <a:buClr>
                <a:schemeClr val="dk1"/>
              </a:buClr>
              <a:buSzPts val="1600"/>
              <a:buChar char="■"/>
              <a:defRPr>
                <a:solidFill>
                  <a:schemeClr val="dk1"/>
                </a:solidFill>
              </a:defRPr>
            </a:lvl3pPr>
            <a:lvl4pPr indent="-330200" lvl="3" marL="1828800" algn="l">
              <a:lnSpc>
                <a:spcPct val="100000"/>
              </a:lnSpc>
              <a:spcBef>
                <a:spcPts val="0"/>
              </a:spcBef>
              <a:spcAft>
                <a:spcPts val="0"/>
              </a:spcAft>
              <a:buClr>
                <a:schemeClr val="dk1"/>
              </a:buClr>
              <a:buSzPts val="1600"/>
              <a:buChar char="●"/>
              <a:defRPr>
                <a:solidFill>
                  <a:schemeClr val="dk1"/>
                </a:solidFill>
              </a:defRPr>
            </a:lvl4pPr>
            <a:lvl5pPr indent="-330200" lvl="4" marL="2286000" algn="l">
              <a:lnSpc>
                <a:spcPct val="100000"/>
              </a:lnSpc>
              <a:spcBef>
                <a:spcPts val="0"/>
              </a:spcBef>
              <a:spcAft>
                <a:spcPts val="0"/>
              </a:spcAft>
              <a:buClr>
                <a:schemeClr val="dk1"/>
              </a:buClr>
              <a:buSzPts val="1600"/>
              <a:buChar char="○"/>
              <a:defRPr>
                <a:solidFill>
                  <a:schemeClr val="dk1"/>
                </a:solidFill>
              </a:defRPr>
            </a:lvl5pPr>
            <a:lvl6pPr indent="-330200" lvl="5" marL="2743200" algn="l">
              <a:lnSpc>
                <a:spcPct val="100000"/>
              </a:lnSpc>
              <a:spcBef>
                <a:spcPts val="0"/>
              </a:spcBef>
              <a:spcAft>
                <a:spcPts val="0"/>
              </a:spcAft>
              <a:buClr>
                <a:schemeClr val="dk1"/>
              </a:buClr>
              <a:buSzPts val="1600"/>
              <a:buChar char="■"/>
              <a:defRPr>
                <a:solidFill>
                  <a:schemeClr val="dk1"/>
                </a:solidFill>
              </a:defRPr>
            </a:lvl6pPr>
            <a:lvl7pPr indent="-330200" lvl="6" marL="3200400" algn="l">
              <a:lnSpc>
                <a:spcPct val="100000"/>
              </a:lnSpc>
              <a:spcBef>
                <a:spcPts val="0"/>
              </a:spcBef>
              <a:spcAft>
                <a:spcPts val="0"/>
              </a:spcAft>
              <a:buClr>
                <a:schemeClr val="dk1"/>
              </a:buClr>
              <a:buSzPts val="1600"/>
              <a:buChar char="●"/>
              <a:defRPr>
                <a:solidFill>
                  <a:schemeClr val="dk1"/>
                </a:solidFill>
              </a:defRPr>
            </a:lvl7pPr>
            <a:lvl8pPr indent="-330200" lvl="7" marL="3657600" algn="l">
              <a:lnSpc>
                <a:spcPct val="100000"/>
              </a:lnSpc>
              <a:spcBef>
                <a:spcPts val="0"/>
              </a:spcBef>
              <a:spcAft>
                <a:spcPts val="0"/>
              </a:spcAft>
              <a:buClr>
                <a:schemeClr val="dk1"/>
              </a:buClr>
              <a:buSzPts val="1600"/>
              <a:buChar char="○"/>
              <a:defRPr>
                <a:solidFill>
                  <a:schemeClr val="dk1"/>
                </a:solidFill>
              </a:defRPr>
            </a:lvl8pPr>
            <a:lvl9pPr indent="-330200" lvl="8" marL="4114800" algn="l">
              <a:lnSpc>
                <a:spcPct val="100000"/>
              </a:lnSpc>
              <a:spcBef>
                <a:spcPts val="0"/>
              </a:spcBef>
              <a:spcAft>
                <a:spcPts val="0"/>
              </a:spcAft>
              <a:buClr>
                <a:schemeClr val="dk1"/>
              </a:buClr>
              <a:buSzPts val="1600"/>
              <a:buChar char="■"/>
              <a:defRPr>
                <a:solidFill>
                  <a:schemeClr val="dk1"/>
                </a:solidFill>
              </a:defRPr>
            </a:lvl9pPr>
          </a:lstStyle>
          <a:p/>
        </p:txBody>
      </p:sp>
      <p:sp>
        <p:nvSpPr>
          <p:cNvPr id="208" name="Google Shape;208;p31"/>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1"/>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1"/>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1"/>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1"/>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13" name="Google Shape;213;p31"/>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4" name="Shape 214"/>
        <p:cNvGrpSpPr/>
        <p:nvPr/>
      </p:nvGrpSpPr>
      <p:grpSpPr>
        <a:xfrm>
          <a:off x="0" y="0"/>
          <a:ext cx="0" cy="0"/>
          <a:chOff x="0" y="0"/>
          <a:chExt cx="0" cy="0"/>
        </a:xfrm>
      </p:grpSpPr>
      <p:sp>
        <p:nvSpPr>
          <p:cNvPr id="215" name="Google Shape;215;p3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6" name="Shape 26"/>
        <p:cNvGrpSpPr/>
        <p:nvPr/>
      </p:nvGrpSpPr>
      <p:grpSpPr>
        <a:xfrm>
          <a:off x="0" y="0"/>
          <a:ext cx="0" cy="0"/>
          <a:chOff x="0" y="0"/>
          <a:chExt cx="0" cy="0"/>
        </a:xfrm>
      </p:grpSpPr>
      <p:sp>
        <p:nvSpPr>
          <p:cNvPr id="27" name="Google Shape;27;p4"/>
          <p:cNvSpPr txBox="1"/>
          <p:nvPr>
            <p:ph idx="1" type="body"/>
          </p:nvPr>
        </p:nvSpPr>
        <p:spPr>
          <a:xfrm>
            <a:off x="1710425" y="2161800"/>
            <a:ext cx="5723700" cy="2307000"/>
          </a:xfrm>
          <a:prstGeom prst="rect">
            <a:avLst/>
          </a:prstGeom>
        </p:spPr>
        <p:txBody>
          <a:bodyPr anchorCtr="0" anchor="t" bIns="91425" lIns="91425" spcFirstLastPara="1" rIns="91425" wrap="square" tIns="91425">
            <a:noAutofit/>
          </a:bodyPr>
          <a:lstStyle>
            <a:lvl1pPr indent="-330200" lvl="0" marL="457200" algn="ctr">
              <a:spcBef>
                <a:spcPts val="600"/>
              </a:spcBef>
              <a:spcAft>
                <a:spcPts val="0"/>
              </a:spcAft>
              <a:buSzPts val="1600"/>
              <a:buChar char="▷"/>
              <a:defRPr i="1"/>
            </a:lvl1pPr>
            <a:lvl2pPr indent="-330200" lvl="1" marL="914400" algn="ctr">
              <a:spcBef>
                <a:spcPts val="0"/>
              </a:spcBef>
              <a:spcAft>
                <a:spcPts val="0"/>
              </a:spcAft>
              <a:buSzPts val="1600"/>
              <a:buChar char="○"/>
              <a:defRPr i="1"/>
            </a:lvl2pPr>
            <a:lvl3pPr indent="-330200" lvl="2" marL="1371600" algn="ctr">
              <a:spcBef>
                <a:spcPts val="0"/>
              </a:spcBef>
              <a:spcAft>
                <a:spcPts val="0"/>
              </a:spcAft>
              <a:buSzPts val="1600"/>
              <a:buChar char="■"/>
              <a:defRPr i="1"/>
            </a:lvl3pPr>
            <a:lvl4pPr indent="-330200" lvl="3" marL="1828800" algn="ctr">
              <a:spcBef>
                <a:spcPts val="0"/>
              </a:spcBef>
              <a:spcAft>
                <a:spcPts val="0"/>
              </a:spcAft>
              <a:buSzPts val="1600"/>
              <a:buChar char="●"/>
              <a:defRPr i="1"/>
            </a:lvl4pPr>
            <a:lvl5pPr indent="-330200" lvl="4" marL="2286000" algn="ctr">
              <a:spcBef>
                <a:spcPts val="0"/>
              </a:spcBef>
              <a:spcAft>
                <a:spcPts val="0"/>
              </a:spcAft>
              <a:buSzPts val="1600"/>
              <a:buChar char="○"/>
              <a:defRPr i="1"/>
            </a:lvl5pPr>
            <a:lvl6pPr indent="-330200" lvl="5" marL="2743200" algn="ctr">
              <a:spcBef>
                <a:spcPts val="0"/>
              </a:spcBef>
              <a:spcAft>
                <a:spcPts val="0"/>
              </a:spcAft>
              <a:buSzPts val="1600"/>
              <a:buChar char="■"/>
              <a:defRPr i="1"/>
            </a:lvl6pPr>
            <a:lvl7pPr indent="-330200" lvl="6" marL="3200400" algn="ctr">
              <a:spcBef>
                <a:spcPts val="0"/>
              </a:spcBef>
              <a:spcAft>
                <a:spcPts val="0"/>
              </a:spcAft>
              <a:buSzPts val="1600"/>
              <a:buChar char="●"/>
              <a:defRPr i="1"/>
            </a:lvl7pPr>
            <a:lvl8pPr indent="-330200" lvl="7" marL="3657600" algn="ctr">
              <a:spcBef>
                <a:spcPts val="0"/>
              </a:spcBef>
              <a:spcAft>
                <a:spcPts val="0"/>
              </a:spcAft>
              <a:buSzPts val="1600"/>
              <a:buChar char="○"/>
              <a:defRPr i="1"/>
            </a:lvl8pPr>
            <a:lvl9pPr indent="-330200" lvl="8" marL="4114800" algn="ctr">
              <a:spcBef>
                <a:spcPts val="0"/>
              </a:spcBef>
              <a:spcAft>
                <a:spcPts val="0"/>
              </a:spcAft>
              <a:buSzPts val="1600"/>
              <a:buChar char="■"/>
              <a:defRPr i="1"/>
            </a:lvl9pPr>
          </a:lstStyle>
          <a:p/>
        </p:txBody>
      </p:sp>
      <p:sp>
        <p:nvSpPr>
          <p:cNvPr id="28" name="Google Shape;28;p4"/>
          <p:cNvSpPr txBox="1"/>
          <p:nvPr/>
        </p:nvSpPr>
        <p:spPr>
          <a:xfrm>
            <a:off x="3593400" y="118141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accent6"/>
                </a:solidFill>
              </a:rPr>
              <a:t>“</a:t>
            </a:r>
            <a:endParaRPr b="1" sz="9600">
              <a:solidFill>
                <a:schemeClr val="accent6"/>
              </a:solidFill>
            </a:endParaRPr>
          </a:p>
        </p:txBody>
      </p:sp>
      <p:sp>
        <p:nvSpPr>
          <p:cNvPr id="29" name="Google Shape;29;p4"/>
          <p:cNvSpPr/>
          <p:nvPr/>
        </p:nvSpPr>
        <p:spPr>
          <a:xfrm>
            <a:off x="5723283" y="1599675"/>
            <a:ext cx="17103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7434177" y="1599675"/>
            <a:ext cx="17103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0" y="1599675"/>
            <a:ext cx="17103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1710425" y="1599675"/>
            <a:ext cx="17103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ph idx="12" type="sldNum"/>
          </p:nvPr>
        </p:nvSpPr>
        <p:spPr>
          <a:xfrm>
            <a:off x="-125" y="4830281"/>
            <a:ext cx="9144000" cy="313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pic>
        <p:nvPicPr>
          <p:cNvPr id="34" name="Google Shape;34;p4"/>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1">
  <p:cSld name="TITLE_1_2">
    <p:spTree>
      <p:nvGrpSpPr>
        <p:cNvPr id="220" name="Shape 220"/>
        <p:cNvGrpSpPr/>
        <p:nvPr/>
      </p:nvGrpSpPr>
      <p:grpSpPr>
        <a:xfrm>
          <a:off x="0" y="0"/>
          <a:ext cx="0" cy="0"/>
          <a:chOff x="0" y="0"/>
          <a:chExt cx="0" cy="0"/>
        </a:xfrm>
      </p:grpSpPr>
      <p:sp>
        <p:nvSpPr>
          <p:cNvPr id="221" name="Google Shape;221;p33"/>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3"/>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3"/>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3"/>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3"/>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
        <p:nvSpPr>
          <p:cNvPr id="226" name="Google Shape;226;p33"/>
          <p:cNvSpPr txBox="1"/>
          <p:nvPr/>
        </p:nvSpPr>
        <p:spPr>
          <a:xfrm>
            <a:off x="1387650" y="2039650"/>
            <a:ext cx="63687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Montserrat"/>
                <a:ea typeface="Montserrat"/>
                <a:cs typeface="Montserrat"/>
                <a:sym typeface="Montserrat"/>
              </a:rPr>
              <a:t>Thank You</a:t>
            </a:r>
            <a:endParaRPr b="0" i="0" sz="4000" u="none" cap="none" strike="noStrike">
              <a:solidFill>
                <a:schemeClr val="lt1"/>
              </a:solidFill>
              <a:latin typeface="Montserrat"/>
              <a:ea typeface="Montserrat"/>
              <a:cs typeface="Montserrat"/>
              <a:sym typeface="Montserrat"/>
            </a:endParaRPr>
          </a:p>
        </p:txBody>
      </p:sp>
      <p:sp>
        <p:nvSpPr>
          <p:cNvPr id="227" name="Google Shape;227;p33"/>
          <p:cNvSpPr txBox="1"/>
          <p:nvPr>
            <p:ph idx="1" type="subTitle"/>
          </p:nvPr>
        </p:nvSpPr>
        <p:spPr>
          <a:xfrm>
            <a:off x="3257550" y="2942750"/>
            <a:ext cx="2628900" cy="94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600"/>
              </a:spcBef>
              <a:spcAft>
                <a:spcPts val="0"/>
              </a:spcAft>
              <a:buClr>
                <a:schemeClr val="lt1"/>
              </a:buClr>
              <a:buSzPts val="1300"/>
              <a:buNone/>
              <a:defRPr b="1" sz="1300">
                <a:solidFill>
                  <a:schemeClr val="lt1"/>
                </a:solidFill>
              </a:defRPr>
            </a:lvl1pPr>
            <a:lvl2pPr lvl="1" algn="l">
              <a:lnSpc>
                <a:spcPct val="100000"/>
              </a:lnSpc>
              <a:spcBef>
                <a:spcPts val="0"/>
              </a:spcBef>
              <a:spcAft>
                <a:spcPts val="0"/>
              </a:spcAft>
              <a:buSzPts val="1300"/>
              <a:buNone/>
              <a:defRPr b="1" sz="1300"/>
            </a:lvl2pPr>
            <a:lvl3pPr lvl="2" algn="l">
              <a:lnSpc>
                <a:spcPct val="100000"/>
              </a:lnSpc>
              <a:spcBef>
                <a:spcPts val="0"/>
              </a:spcBef>
              <a:spcAft>
                <a:spcPts val="0"/>
              </a:spcAft>
              <a:buSzPts val="1300"/>
              <a:buNone/>
              <a:defRPr b="1" sz="1300"/>
            </a:lvl3pPr>
            <a:lvl4pPr lvl="3" algn="l">
              <a:lnSpc>
                <a:spcPct val="100000"/>
              </a:lnSpc>
              <a:spcBef>
                <a:spcPts val="0"/>
              </a:spcBef>
              <a:spcAft>
                <a:spcPts val="0"/>
              </a:spcAft>
              <a:buSzPts val="1300"/>
              <a:buNone/>
              <a:defRPr b="1" sz="1300"/>
            </a:lvl4pPr>
            <a:lvl5pPr lvl="4" algn="l">
              <a:lnSpc>
                <a:spcPct val="100000"/>
              </a:lnSpc>
              <a:spcBef>
                <a:spcPts val="0"/>
              </a:spcBef>
              <a:spcAft>
                <a:spcPts val="0"/>
              </a:spcAft>
              <a:buSzPts val="1300"/>
              <a:buNone/>
              <a:defRPr b="1" sz="1300"/>
            </a:lvl5pPr>
            <a:lvl6pPr lvl="5" algn="l">
              <a:lnSpc>
                <a:spcPct val="100000"/>
              </a:lnSpc>
              <a:spcBef>
                <a:spcPts val="0"/>
              </a:spcBef>
              <a:spcAft>
                <a:spcPts val="0"/>
              </a:spcAft>
              <a:buSzPts val="1300"/>
              <a:buNone/>
              <a:defRPr b="1" sz="1300"/>
            </a:lvl6pPr>
            <a:lvl7pPr lvl="6" algn="l">
              <a:lnSpc>
                <a:spcPct val="100000"/>
              </a:lnSpc>
              <a:spcBef>
                <a:spcPts val="0"/>
              </a:spcBef>
              <a:spcAft>
                <a:spcPts val="0"/>
              </a:spcAft>
              <a:buSzPts val="1300"/>
              <a:buNone/>
              <a:defRPr b="1" sz="1300"/>
            </a:lvl7pPr>
            <a:lvl8pPr lvl="7" algn="l">
              <a:lnSpc>
                <a:spcPct val="100000"/>
              </a:lnSpc>
              <a:spcBef>
                <a:spcPts val="0"/>
              </a:spcBef>
              <a:spcAft>
                <a:spcPts val="0"/>
              </a:spcAft>
              <a:buSzPts val="1300"/>
              <a:buNone/>
              <a:defRPr b="1" sz="1300"/>
            </a:lvl8pPr>
            <a:lvl9pPr lvl="8" algn="l">
              <a:lnSpc>
                <a:spcPct val="100000"/>
              </a:lnSpc>
              <a:spcBef>
                <a:spcPts val="0"/>
              </a:spcBef>
              <a:spcAft>
                <a:spcPts val="0"/>
              </a:spcAft>
              <a:buSzPts val="1300"/>
              <a:buNone/>
              <a:defRPr b="1" sz="1300"/>
            </a:lvl9pPr>
          </a:lstStyle>
          <a:p/>
        </p:txBody>
      </p:sp>
      <p:pic>
        <p:nvPicPr>
          <p:cNvPr id="228" name="Google Shape;228;p33"/>
          <p:cNvPicPr preferRelativeResize="0"/>
          <p:nvPr/>
        </p:nvPicPr>
        <p:blipFill rotWithShape="1">
          <a:blip r:embed="rId2">
            <a:alphaModFix/>
          </a:blip>
          <a:srcRect b="0" l="0" r="0" t="0"/>
          <a:stretch/>
        </p:blipFill>
        <p:spPr>
          <a:xfrm>
            <a:off x="2486914" y="459650"/>
            <a:ext cx="4159811" cy="11597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9" name="Shape 229"/>
        <p:cNvGrpSpPr/>
        <p:nvPr/>
      </p:nvGrpSpPr>
      <p:grpSpPr>
        <a:xfrm>
          <a:off x="0" y="0"/>
          <a:ext cx="0" cy="0"/>
          <a:chOff x="0" y="0"/>
          <a:chExt cx="0" cy="0"/>
        </a:xfrm>
      </p:grpSpPr>
      <p:sp>
        <p:nvSpPr>
          <p:cNvPr id="230" name="Google Shape;230;p34"/>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34"/>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4"/>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4"/>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4"/>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35" name="Google Shape;235;p34"/>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36" name="Google Shape;236;p34"/>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p:cSld name="TITLE_1">
    <p:spTree>
      <p:nvGrpSpPr>
        <p:cNvPr id="237" name="Shape 237"/>
        <p:cNvGrpSpPr/>
        <p:nvPr/>
      </p:nvGrpSpPr>
      <p:grpSpPr>
        <a:xfrm>
          <a:off x="0" y="0"/>
          <a:ext cx="0" cy="0"/>
          <a:chOff x="0" y="0"/>
          <a:chExt cx="0" cy="0"/>
        </a:xfrm>
      </p:grpSpPr>
      <p:sp>
        <p:nvSpPr>
          <p:cNvPr id="238" name="Google Shape;238;p35"/>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5"/>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240" name="Google Shape;240;p35"/>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300"/>
              <a:buNone/>
              <a:defRPr b="1" sz="2300">
                <a:solidFill>
                  <a:schemeClr val="lt1"/>
                </a:solidFill>
              </a:defRPr>
            </a:lvl1pPr>
            <a:lvl2pPr lvl="1" algn="ctr">
              <a:lnSpc>
                <a:spcPct val="100000"/>
              </a:lnSpc>
              <a:spcBef>
                <a:spcPts val="0"/>
              </a:spcBef>
              <a:spcAft>
                <a:spcPts val="0"/>
              </a:spcAft>
              <a:buClr>
                <a:schemeClr val="lt1"/>
              </a:buClr>
              <a:buSzPts val="1600"/>
              <a:buNone/>
              <a:defRPr b="1">
                <a:solidFill>
                  <a:schemeClr val="lt1"/>
                </a:solidFill>
              </a:defRPr>
            </a:lvl2pPr>
            <a:lvl3pPr lvl="2" algn="ctr">
              <a:lnSpc>
                <a:spcPct val="100000"/>
              </a:lnSpc>
              <a:spcBef>
                <a:spcPts val="0"/>
              </a:spcBef>
              <a:spcAft>
                <a:spcPts val="0"/>
              </a:spcAft>
              <a:buClr>
                <a:schemeClr val="lt1"/>
              </a:buClr>
              <a:buSzPts val="1600"/>
              <a:buNone/>
              <a:defRPr b="1">
                <a:solidFill>
                  <a:schemeClr val="lt1"/>
                </a:solidFill>
              </a:defRPr>
            </a:lvl3pPr>
            <a:lvl4pPr lvl="3" algn="ctr">
              <a:lnSpc>
                <a:spcPct val="100000"/>
              </a:lnSpc>
              <a:spcBef>
                <a:spcPts val="0"/>
              </a:spcBef>
              <a:spcAft>
                <a:spcPts val="0"/>
              </a:spcAft>
              <a:buClr>
                <a:schemeClr val="lt1"/>
              </a:buClr>
              <a:buSzPts val="2400"/>
              <a:buNone/>
              <a:defRPr b="1" sz="2400">
                <a:solidFill>
                  <a:schemeClr val="lt1"/>
                </a:solidFill>
              </a:defRPr>
            </a:lvl4pPr>
            <a:lvl5pPr lvl="4" algn="ctr">
              <a:lnSpc>
                <a:spcPct val="100000"/>
              </a:lnSpc>
              <a:spcBef>
                <a:spcPts val="0"/>
              </a:spcBef>
              <a:spcAft>
                <a:spcPts val="0"/>
              </a:spcAft>
              <a:buClr>
                <a:schemeClr val="lt1"/>
              </a:buClr>
              <a:buSzPts val="2400"/>
              <a:buNone/>
              <a:defRPr b="1" sz="2400">
                <a:solidFill>
                  <a:schemeClr val="lt1"/>
                </a:solidFill>
              </a:defRPr>
            </a:lvl5pPr>
            <a:lvl6pPr lvl="5" algn="ctr">
              <a:lnSpc>
                <a:spcPct val="100000"/>
              </a:lnSpc>
              <a:spcBef>
                <a:spcPts val="0"/>
              </a:spcBef>
              <a:spcAft>
                <a:spcPts val="0"/>
              </a:spcAft>
              <a:buClr>
                <a:schemeClr val="lt1"/>
              </a:buClr>
              <a:buSzPts val="2400"/>
              <a:buNone/>
              <a:defRPr b="1" sz="2400">
                <a:solidFill>
                  <a:schemeClr val="lt1"/>
                </a:solidFill>
              </a:defRPr>
            </a:lvl6pPr>
            <a:lvl7pPr lvl="6" algn="ctr">
              <a:lnSpc>
                <a:spcPct val="100000"/>
              </a:lnSpc>
              <a:spcBef>
                <a:spcPts val="0"/>
              </a:spcBef>
              <a:spcAft>
                <a:spcPts val="0"/>
              </a:spcAft>
              <a:buClr>
                <a:schemeClr val="lt1"/>
              </a:buClr>
              <a:buSzPts val="2400"/>
              <a:buNone/>
              <a:defRPr b="1" sz="2400">
                <a:solidFill>
                  <a:schemeClr val="lt1"/>
                </a:solidFill>
              </a:defRPr>
            </a:lvl7pPr>
            <a:lvl8pPr lvl="7" algn="ctr">
              <a:lnSpc>
                <a:spcPct val="100000"/>
              </a:lnSpc>
              <a:spcBef>
                <a:spcPts val="0"/>
              </a:spcBef>
              <a:spcAft>
                <a:spcPts val="0"/>
              </a:spcAft>
              <a:buClr>
                <a:schemeClr val="lt1"/>
              </a:buClr>
              <a:buSzPts val="2400"/>
              <a:buNone/>
              <a:defRPr b="1" sz="2400">
                <a:solidFill>
                  <a:schemeClr val="lt1"/>
                </a:solidFill>
              </a:defRPr>
            </a:lvl8pPr>
            <a:lvl9pPr lvl="8" algn="ctr">
              <a:lnSpc>
                <a:spcPct val="100000"/>
              </a:lnSpc>
              <a:spcBef>
                <a:spcPts val="0"/>
              </a:spcBef>
              <a:spcAft>
                <a:spcPts val="0"/>
              </a:spcAft>
              <a:buClr>
                <a:schemeClr val="lt1"/>
              </a:buClr>
              <a:buSzPts val="2400"/>
              <a:buNone/>
              <a:defRPr b="1" sz="2400">
                <a:solidFill>
                  <a:schemeClr val="lt1"/>
                </a:solidFill>
              </a:defRPr>
            </a:lvl9pPr>
          </a:lstStyle>
          <a:p/>
        </p:txBody>
      </p:sp>
      <p:sp>
        <p:nvSpPr>
          <p:cNvPr id="241" name="Google Shape;241;p35"/>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35"/>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5"/>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5"/>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pic>
        <p:nvPicPr>
          <p:cNvPr id="245" name="Google Shape;245;p35"/>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46" name="Shape 246"/>
        <p:cNvGrpSpPr/>
        <p:nvPr/>
      </p:nvGrpSpPr>
      <p:grpSpPr>
        <a:xfrm>
          <a:off x="0" y="0"/>
          <a:ext cx="0" cy="0"/>
          <a:chOff x="0" y="0"/>
          <a:chExt cx="0" cy="0"/>
        </a:xfrm>
      </p:grpSpPr>
      <p:sp>
        <p:nvSpPr>
          <p:cNvPr id="247" name="Google Shape;247;p36"/>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6"/>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6"/>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6"/>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6"/>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52" name="Google Shape;252;p36"/>
          <p:cNvSpPr txBox="1"/>
          <p:nvPr>
            <p:ph idx="1" type="body"/>
          </p:nvPr>
        </p:nvSpPr>
        <p:spPr>
          <a:xfrm>
            <a:off x="1236525"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253" name="Google Shape;253;p36"/>
          <p:cNvSpPr txBox="1"/>
          <p:nvPr>
            <p:ph idx="2" type="body"/>
          </p:nvPr>
        </p:nvSpPr>
        <p:spPr>
          <a:xfrm>
            <a:off x="4829962"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254" name="Google Shape;254;p36"/>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36"/>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56" name="Shape 256"/>
        <p:cNvGrpSpPr/>
        <p:nvPr/>
      </p:nvGrpSpPr>
      <p:grpSpPr>
        <a:xfrm>
          <a:off x="0" y="0"/>
          <a:ext cx="0" cy="0"/>
          <a:chOff x="0" y="0"/>
          <a:chExt cx="0" cy="0"/>
        </a:xfrm>
      </p:grpSpPr>
      <p:sp>
        <p:nvSpPr>
          <p:cNvPr id="257" name="Google Shape;257;p37"/>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7"/>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7"/>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7"/>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7"/>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2" name="Google Shape;262;p37"/>
          <p:cNvSpPr txBox="1"/>
          <p:nvPr>
            <p:ph idx="1" type="body"/>
          </p:nvPr>
        </p:nvSpPr>
        <p:spPr>
          <a:xfrm>
            <a:off x="124612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63" name="Google Shape;263;p37"/>
          <p:cNvSpPr txBox="1"/>
          <p:nvPr>
            <p:ph idx="2" type="body"/>
          </p:nvPr>
        </p:nvSpPr>
        <p:spPr>
          <a:xfrm>
            <a:off x="361933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64" name="Google Shape;264;p37"/>
          <p:cNvSpPr txBox="1"/>
          <p:nvPr>
            <p:ph idx="3" type="body"/>
          </p:nvPr>
        </p:nvSpPr>
        <p:spPr>
          <a:xfrm>
            <a:off x="5992544"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65" name="Google Shape;265;p37"/>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66" name="Google Shape;266;p37"/>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67" name="Shape 267"/>
        <p:cNvGrpSpPr/>
        <p:nvPr/>
      </p:nvGrpSpPr>
      <p:grpSpPr>
        <a:xfrm>
          <a:off x="0" y="0"/>
          <a:ext cx="0" cy="0"/>
          <a:chOff x="0" y="0"/>
          <a:chExt cx="0" cy="0"/>
        </a:xfrm>
      </p:grpSpPr>
      <p:sp>
        <p:nvSpPr>
          <p:cNvPr id="268" name="Google Shape;268;p38"/>
          <p:cNvSpPr txBox="1"/>
          <p:nvPr>
            <p:ph idx="1" type="body"/>
          </p:nvPr>
        </p:nvSpPr>
        <p:spPr>
          <a:xfrm>
            <a:off x="1710425" y="2161800"/>
            <a:ext cx="5723700" cy="2307000"/>
          </a:xfrm>
          <a:prstGeom prst="rect">
            <a:avLst/>
          </a:prstGeom>
          <a:noFill/>
          <a:ln>
            <a:noFill/>
          </a:ln>
        </p:spPr>
        <p:txBody>
          <a:bodyPr anchorCtr="0" anchor="t" bIns="91425" lIns="91425" spcFirstLastPara="1" rIns="91425" wrap="square" tIns="91425">
            <a:noAutofit/>
          </a:bodyPr>
          <a:lstStyle>
            <a:lvl1pPr indent="-330200" lvl="0" marL="457200" algn="ctr">
              <a:lnSpc>
                <a:spcPct val="100000"/>
              </a:lnSpc>
              <a:spcBef>
                <a:spcPts val="600"/>
              </a:spcBef>
              <a:spcAft>
                <a:spcPts val="0"/>
              </a:spcAft>
              <a:buSzPts val="1600"/>
              <a:buChar char="▷"/>
              <a:defRPr i="1"/>
            </a:lvl1pPr>
            <a:lvl2pPr indent="-330200" lvl="1" marL="914400" algn="ctr">
              <a:lnSpc>
                <a:spcPct val="100000"/>
              </a:lnSpc>
              <a:spcBef>
                <a:spcPts val="0"/>
              </a:spcBef>
              <a:spcAft>
                <a:spcPts val="0"/>
              </a:spcAft>
              <a:buSzPts val="1600"/>
              <a:buChar char="○"/>
              <a:defRPr i="1"/>
            </a:lvl2pPr>
            <a:lvl3pPr indent="-330200" lvl="2" marL="1371600" algn="ctr">
              <a:lnSpc>
                <a:spcPct val="100000"/>
              </a:lnSpc>
              <a:spcBef>
                <a:spcPts val="0"/>
              </a:spcBef>
              <a:spcAft>
                <a:spcPts val="0"/>
              </a:spcAft>
              <a:buSzPts val="1600"/>
              <a:buChar char="■"/>
              <a:defRPr i="1"/>
            </a:lvl3pPr>
            <a:lvl4pPr indent="-330200" lvl="3" marL="1828800" algn="ctr">
              <a:lnSpc>
                <a:spcPct val="100000"/>
              </a:lnSpc>
              <a:spcBef>
                <a:spcPts val="0"/>
              </a:spcBef>
              <a:spcAft>
                <a:spcPts val="0"/>
              </a:spcAft>
              <a:buSzPts val="1600"/>
              <a:buChar char="●"/>
              <a:defRPr i="1"/>
            </a:lvl4pPr>
            <a:lvl5pPr indent="-330200" lvl="4" marL="2286000" algn="ctr">
              <a:lnSpc>
                <a:spcPct val="100000"/>
              </a:lnSpc>
              <a:spcBef>
                <a:spcPts val="0"/>
              </a:spcBef>
              <a:spcAft>
                <a:spcPts val="0"/>
              </a:spcAft>
              <a:buSzPts val="1600"/>
              <a:buChar char="○"/>
              <a:defRPr i="1"/>
            </a:lvl5pPr>
            <a:lvl6pPr indent="-330200" lvl="5" marL="2743200" algn="ctr">
              <a:lnSpc>
                <a:spcPct val="100000"/>
              </a:lnSpc>
              <a:spcBef>
                <a:spcPts val="0"/>
              </a:spcBef>
              <a:spcAft>
                <a:spcPts val="0"/>
              </a:spcAft>
              <a:buSzPts val="1600"/>
              <a:buChar char="■"/>
              <a:defRPr i="1"/>
            </a:lvl6pPr>
            <a:lvl7pPr indent="-330200" lvl="6" marL="3200400" algn="ctr">
              <a:lnSpc>
                <a:spcPct val="100000"/>
              </a:lnSpc>
              <a:spcBef>
                <a:spcPts val="0"/>
              </a:spcBef>
              <a:spcAft>
                <a:spcPts val="0"/>
              </a:spcAft>
              <a:buSzPts val="1600"/>
              <a:buChar char="●"/>
              <a:defRPr i="1"/>
            </a:lvl7pPr>
            <a:lvl8pPr indent="-330200" lvl="7" marL="3657600" algn="ctr">
              <a:lnSpc>
                <a:spcPct val="100000"/>
              </a:lnSpc>
              <a:spcBef>
                <a:spcPts val="0"/>
              </a:spcBef>
              <a:spcAft>
                <a:spcPts val="0"/>
              </a:spcAft>
              <a:buSzPts val="1600"/>
              <a:buChar char="○"/>
              <a:defRPr i="1"/>
            </a:lvl8pPr>
            <a:lvl9pPr indent="-330200" lvl="8" marL="4114800" algn="ctr">
              <a:lnSpc>
                <a:spcPct val="100000"/>
              </a:lnSpc>
              <a:spcBef>
                <a:spcPts val="0"/>
              </a:spcBef>
              <a:spcAft>
                <a:spcPts val="0"/>
              </a:spcAft>
              <a:buSzPts val="1600"/>
              <a:buChar char="■"/>
              <a:defRPr i="1"/>
            </a:lvl9pPr>
          </a:lstStyle>
          <a:p/>
        </p:txBody>
      </p:sp>
      <p:sp>
        <p:nvSpPr>
          <p:cNvPr id="269" name="Google Shape;269;p38"/>
          <p:cNvSpPr txBox="1"/>
          <p:nvPr/>
        </p:nvSpPr>
        <p:spPr>
          <a:xfrm>
            <a:off x="3593400" y="1181419"/>
            <a:ext cx="19572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1" i="0" lang="en" sz="9600" u="none" cap="none" strike="noStrike">
                <a:solidFill>
                  <a:schemeClr val="accent6"/>
                </a:solidFill>
                <a:latin typeface="Arial"/>
                <a:ea typeface="Arial"/>
                <a:cs typeface="Arial"/>
                <a:sym typeface="Arial"/>
              </a:rPr>
              <a:t>“</a:t>
            </a:r>
            <a:endParaRPr b="1" i="0" sz="9600" u="none" cap="none" strike="noStrike">
              <a:solidFill>
                <a:schemeClr val="accent6"/>
              </a:solidFill>
              <a:latin typeface="Arial"/>
              <a:ea typeface="Arial"/>
              <a:cs typeface="Arial"/>
              <a:sym typeface="Arial"/>
            </a:endParaRPr>
          </a:p>
        </p:txBody>
      </p:sp>
      <p:sp>
        <p:nvSpPr>
          <p:cNvPr id="270" name="Google Shape;270;p38"/>
          <p:cNvSpPr/>
          <p:nvPr/>
        </p:nvSpPr>
        <p:spPr>
          <a:xfrm>
            <a:off x="5723283" y="1599675"/>
            <a:ext cx="17103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8"/>
          <p:cNvSpPr/>
          <p:nvPr/>
        </p:nvSpPr>
        <p:spPr>
          <a:xfrm>
            <a:off x="7434177" y="1599675"/>
            <a:ext cx="17103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8"/>
          <p:cNvSpPr/>
          <p:nvPr/>
        </p:nvSpPr>
        <p:spPr>
          <a:xfrm>
            <a:off x="0" y="1599675"/>
            <a:ext cx="17103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8"/>
          <p:cNvSpPr/>
          <p:nvPr/>
        </p:nvSpPr>
        <p:spPr>
          <a:xfrm>
            <a:off x="1710425" y="1599675"/>
            <a:ext cx="17103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8"/>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pic>
        <p:nvPicPr>
          <p:cNvPr id="275" name="Google Shape;275;p38"/>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chemeClr val="dk2"/>
        </a:solidFill>
      </p:bgPr>
    </p:bg>
    <p:spTree>
      <p:nvGrpSpPr>
        <p:cNvPr id="276" name="Shape 276"/>
        <p:cNvGrpSpPr/>
        <p:nvPr/>
      </p:nvGrpSpPr>
      <p:grpSpPr>
        <a:xfrm>
          <a:off x="0" y="0"/>
          <a:ext cx="0" cy="0"/>
          <a:chOff x="0" y="0"/>
          <a:chExt cx="0" cy="0"/>
        </a:xfrm>
      </p:grpSpPr>
      <p:sp>
        <p:nvSpPr>
          <p:cNvPr id="277" name="Google Shape;277;p39"/>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9"/>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9"/>
          <p:cNvSpPr/>
          <p:nvPr/>
        </p:nvSpPr>
        <p:spPr>
          <a:xfrm>
            <a:off x="0" y="5066325"/>
            <a:ext cx="893700" cy="77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9"/>
          <p:cNvSpPr/>
          <p:nvPr/>
        </p:nvSpPr>
        <p:spPr>
          <a:xfrm>
            <a:off x="893710" y="5066325"/>
            <a:ext cx="64626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9"/>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2">
  <p:cSld name="CUSTOM_1">
    <p:spTree>
      <p:nvGrpSpPr>
        <p:cNvPr id="282" name="Shape 282"/>
        <p:cNvGrpSpPr/>
        <p:nvPr/>
      </p:nvGrpSpPr>
      <p:grpSpPr>
        <a:xfrm>
          <a:off x="0" y="0"/>
          <a:ext cx="0" cy="0"/>
          <a:chOff x="0" y="0"/>
          <a:chExt cx="0" cy="0"/>
        </a:xfrm>
      </p:grpSpPr>
      <p:sp>
        <p:nvSpPr>
          <p:cNvPr id="283" name="Google Shape;283;p40"/>
          <p:cNvSpPr/>
          <p:nvPr>
            <p:ph idx="2" type="pic"/>
          </p:nvPr>
        </p:nvSpPr>
        <p:spPr>
          <a:xfrm>
            <a:off x="4610100" y="0"/>
            <a:ext cx="4533900" cy="5066400"/>
          </a:xfrm>
          <a:prstGeom prst="rect">
            <a:avLst/>
          </a:prstGeom>
          <a:noFill/>
          <a:ln>
            <a:noFill/>
          </a:ln>
        </p:spPr>
      </p:sp>
      <p:sp>
        <p:nvSpPr>
          <p:cNvPr id="284" name="Google Shape;284;p40"/>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40"/>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0"/>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0"/>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0"/>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0"/>
          <p:cNvSpPr txBox="1"/>
          <p:nvPr>
            <p:ph idx="3"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90" name="Google Shape;290;p40"/>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
        <p:nvSpPr>
          <p:cNvPr id="291" name="Google Shape;291;p40"/>
          <p:cNvSpPr txBox="1"/>
          <p:nvPr>
            <p:ph idx="1" type="body"/>
          </p:nvPr>
        </p:nvSpPr>
        <p:spPr>
          <a:xfrm>
            <a:off x="381000" y="3620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2" name="Shape 292"/>
        <p:cNvGrpSpPr/>
        <p:nvPr/>
      </p:nvGrpSpPr>
      <p:grpSpPr>
        <a:xfrm>
          <a:off x="0" y="0"/>
          <a:ext cx="0" cy="0"/>
          <a:chOff x="0" y="0"/>
          <a:chExt cx="0" cy="0"/>
        </a:xfrm>
      </p:grpSpPr>
      <p:sp>
        <p:nvSpPr>
          <p:cNvPr id="293" name="Google Shape;293;p41"/>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1"/>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1"/>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1"/>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1"/>
          <p:cNvSpPr txBox="1"/>
          <p:nvPr>
            <p:ph idx="1" type="body"/>
          </p:nvPr>
        </p:nvSpPr>
        <p:spPr>
          <a:xfrm>
            <a:off x="1510225" y="4649963"/>
            <a:ext cx="6462600" cy="3507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360"/>
              </a:spcBef>
              <a:spcAft>
                <a:spcPts val="0"/>
              </a:spcAft>
              <a:buClr>
                <a:schemeClr val="dk2"/>
              </a:buClr>
              <a:buSzPts val="1400"/>
              <a:buNone/>
              <a:defRPr sz="1400">
                <a:solidFill>
                  <a:schemeClr val="dk2"/>
                </a:solidFill>
              </a:defRPr>
            </a:lvl1pPr>
          </a:lstStyle>
          <a:p/>
        </p:txBody>
      </p:sp>
      <p:sp>
        <p:nvSpPr>
          <p:cNvPr id="298" name="Google Shape;298;p41"/>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99" name="Google Shape;299;p41"/>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5" name="Shape 35"/>
        <p:cNvGrpSpPr/>
        <p:nvPr/>
      </p:nvGrpSpPr>
      <p:grpSpPr>
        <a:xfrm>
          <a:off x="0" y="0"/>
          <a:ext cx="0" cy="0"/>
          <a:chOff x="0" y="0"/>
          <a:chExt cx="0" cy="0"/>
        </a:xfrm>
      </p:grpSpPr>
      <p:sp>
        <p:nvSpPr>
          <p:cNvPr id="36" name="Google Shape;36;p5"/>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7" name="Google Shape;37;p5"/>
          <p:cNvSpPr txBox="1"/>
          <p:nvPr>
            <p:ph idx="1" type="body"/>
          </p:nvPr>
        </p:nvSpPr>
        <p:spPr>
          <a:xfrm>
            <a:off x="1228875" y="1364925"/>
            <a:ext cx="6943500" cy="35523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Clr>
                <a:schemeClr val="accent6"/>
              </a:buClr>
              <a:buSzPts val="1800"/>
              <a:buChar char="▷"/>
              <a:defRPr>
                <a:solidFill>
                  <a:schemeClr val="dk1"/>
                </a:solidFill>
              </a:defRPr>
            </a:lvl1pPr>
            <a:lvl2pPr indent="-330200" lvl="1" marL="914400">
              <a:spcBef>
                <a:spcPts val="0"/>
              </a:spcBef>
              <a:spcAft>
                <a:spcPts val="0"/>
              </a:spcAft>
              <a:buClr>
                <a:schemeClr val="dk1"/>
              </a:buClr>
              <a:buSzPts val="1600"/>
              <a:buChar char="○"/>
              <a:defRPr>
                <a:solidFill>
                  <a:schemeClr val="dk1"/>
                </a:solidFill>
              </a:defRPr>
            </a:lvl2pPr>
            <a:lvl3pPr indent="-330200" lvl="2" marL="1371600">
              <a:spcBef>
                <a:spcPts val="0"/>
              </a:spcBef>
              <a:spcAft>
                <a:spcPts val="0"/>
              </a:spcAft>
              <a:buClr>
                <a:schemeClr val="dk1"/>
              </a:buClr>
              <a:buSzPts val="1600"/>
              <a:buChar char="■"/>
              <a:defRPr>
                <a:solidFill>
                  <a:schemeClr val="dk1"/>
                </a:solidFill>
              </a:defRPr>
            </a:lvl3pPr>
            <a:lvl4pPr indent="-330200" lvl="3" marL="1828800">
              <a:spcBef>
                <a:spcPts val="0"/>
              </a:spcBef>
              <a:spcAft>
                <a:spcPts val="0"/>
              </a:spcAft>
              <a:buClr>
                <a:schemeClr val="dk1"/>
              </a:buClr>
              <a:buSzPts val="1600"/>
              <a:buChar char="●"/>
              <a:defRPr>
                <a:solidFill>
                  <a:schemeClr val="dk1"/>
                </a:solidFill>
              </a:defRPr>
            </a:lvl4pPr>
            <a:lvl5pPr indent="-330200" lvl="4" marL="2286000">
              <a:spcBef>
                <a:spcPts val="0"/>
              </a:spcBef>
              <a:spcAft>
                <a:spcPts val="0"/>
              </a:spcAft>
              <a:buClr>
                <a:schemeClr val="dk1"/>
              </a:buClr>
              <a:buSzPts val="1600"/>
              <a:buChar char="○"/>
              <a:defRPr>
                <a:solidFill>
                  <a:schemeClr val="dk1"/>
                </a:solidFill>
              </a:defRPr>
            </a:lvl5pPr>
            <a:lvl6pPr indent="-330200" lvl="5" marL="2743200">
              <a:spcBef>
                <a:spcPts val="0"/>
              </a:spcBef>
              <a:spcAft>
                <a:spcPts val="0"/>
              </a:spcAft>
              <a:buClr>
                <a:schemeClr val="dk1"/>
              </a:buClr>
              <a:buSzPts val="1600"/>
              <a:buChar char="■"/>
              <a:defRPr>
                <a:solidFill>
                  <a:schemeClr val="dk1"/>
                </a:solidFill>
              </a:defRPr>
            </a:lvl6pPr>
            <a:lvl7pPr indent="-330200" lvl="6" marL="3200400">
              <a:spcBef>
                <a:spcPts val="0"/>
              </a:spcBef>
              <a:spcAft>
                <a:spcPts val="0"/>
              </a:spcAft>
              <a:buClr>
                <a:schemeClr val="dk1"/>
              </a:buClr>
              <a:buSzPts val="1600"/>
              <a:buChar char="●"/>
              <a:defRPr>
                <a:solidFill>
                  <a:schemeClr val="dk1"/>
                </a:solidFill>
              </a:defRPr>
            </a:lvl7pPr>
            <a:lvl8pPr indent="-330200" lvl="7" marL="3657600">
              <a:spcBef>
                <a:spcPts val="0"/>
              </a:spcBef>
              <a:spcAft>
                <a:spcPts val="0"/>
              </a:spcAft>
              <a:buClr>
                <a:schemeClr val="dk1"/>
              </a:buClr>
              <a:buSzPts val="1600"/>
              <a:buChar char="○"/>
              <a:defRPr>
                <a:solidFill>
                  <a:schemeClr val="dk1"/>
                </a:solidFill>
              </a:defRPr>
            </a:lvl8pPr>
            <a:lvl9pPr indent="-330200" lvl="8" marL="4114800">
              <a:spcBef>
                <a:spcPts val="0"/>
              </a:spcBef>
              <a:spcAft>
                <a:spcPts val="0"/>
              </a:spcAft>
              <a:buClr>
                <a:schemeClr val="dk1"/>
              </a:buClr>
              <a:buSzPts val="1600"/>
              <a:buChar char="■"/>
              <a:defRPr>
                <a:solidFill>
                  <a:schemeClr val="dk1"/>
                </a:solidFill>
              </a:defRPr>
            </a:lvl9pPr>
          </a:lstStyle>
          <a:p/>
        </p:txBody>
      </p:sp>
      <p:sp>
        <p:nvSpPr>
          <p:cNvPr id="38" name="Google Shape;38;p5"/>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5"/>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4" name="Shape 44"/>
        <p:cNvGrpSpPr/>
        <p:nvPr/>
      </p:nvGrpSpPr>
      <p:grpSpPr>
        <a:xfrm>
          <a:off x="0" y="0"/>
          <a:ext cx="0" cy="0"/>
          <a:chOff x="0" y="0"/>
          <a:chExt cx="0" cy="0"/>
        </a:xfrm>
      </p:grpSpPr>
      <p:sp>
        <p:nvSpPr>
          <p:cNvPr id="45" name="Google Shape;45;p6"/>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50" name="Google Shape;50;p6"/>
          <p:cNvSpPr txBox="1"/>
          <p:nvPr>
            <p:ph idx="1" type="body"/>
          </p:nvPr>
        </p:nvSpPr>
        <p:spPr>
          <a:xfrm>
            <a:off x="1236525" y="1200150"/>
            <a:ext cx="3389100" cy="3725700"/>
          </a:xfrm>
          <a:prstGeom prst="rect">
            <a:avLst/>
          </a:prstGeom>
        </p:spPr>
        <p:txBody>
          <a:bodyPr anchorCtr="0" anchor="t" bIns="91425" lIns="91425" spcFirstLastPara="1" rIns="91425" wrap="square" tIns="91425">
            <a:noAutofit/>
          </a:bodyPr>
          <a:lstStyle>
            <a:lvl1pPr indent="-317500" lvl="0" marL="457200">
              <a:spcBef>
                <a:spcPts val="60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51" name="Google Shape;51;p6"/>
          <p:cNvSpPr txBox="1"/>
          <p:nvPr>
            <p:ph idx="2" type="body"/>
          </p:nvPr>
        </p:nvSpPr>
        <p:spPr>
          <a:xfrm>
            <a:off x="4829962" y="1200150"/>
            <a:ext cx="3389100" cy="3725700"/>
          </a:xfrm>
          <a:prstGeom prst="rect">
            <a:avLst/>
          </a:prstGeom>
        </p:spPr>
        <p:txBody>
          <a:bodyPr anchorCtr="0" anchor="t" bIns="91425" lIns="91425" spcFirstLastPara="1" rIns="91425" wrap="square" tIns="91425">
            <a:noAutofit/>
          </a:bodyPr>
          <a:lstStyle>
            <a:lvl1pPr indent="-317500" lvl="0" marL="457200">
              <a:spcBef>
                <a:spcPts val="60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52" name="Google Shape;52;p6"/>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3" name="Google Shape;53;p6"/>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4" name="Shape 54"/>
        <p:cNvGrpSpPr/>
        <p:nvPr/>
      </p:nvGrpSpPr>
      <p:grpSpPr>
        <a:xfrm>
          <a:off x="0" y="0"/>
          <a:ext cx="0" cy="0"/>
          <a:chOff x="0" y="0"/>
          <a:chExt cx="0" cy="0"/>
        </a:xfrm>
      </p:grpSpPr>
      <p:sp>
        <p:nvSpPr>
          <p:cNvPr id="55" name="Google Shape;55;p7"/>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60" name="Google Shape;60;p7"/>
          <p:cNvSpPr txBox="1"/>
          <p:nvPr>
            <p:ph idx="1" type="body"/>
          </p:nvPr>
        </p:nvSpPr>
        <p:spPr>
          <a:xfrm>
            <a:off x="1246125" y="1200150"/>
            <a:ext cx="2257500" cy="3725700"/>
          </a:xfrm>
          <a:prstGeom prst="rect">
            <a:avLst/>
          </a:prstGeom>
        </p:spPr>
        <p:txBody>
          <a:bodyPr anchorCtr="0" anchor="t" bIns="91425" lIns="91425" spcFirstLastPara="1" rIns="91425" wrap="square" tIns="91425">
            <a:noAutofit/>
          </a:bodyPr>
          <a:lstStyle>
            <a:lvl1pPr indent="-304800" lvl="0" marL="457200">
              <a:spcBef>
                <a:spcPts val="60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1" name="Google Shape;61;p7"/>
          <p:cNvSpPr txBox="1"/>
          <p:nvPr>
            <p:ph idx="2" type="body"/>
          </p:nvPr>
        </p:nvSpPr>
        <p:spPr>
          <a:xfrm>
            <a:off x="3619335" y="1200150"/>
            <a:ext cx="2257500" cy="3725700"/>
          </a:xfrm>
          <a:prstGeom prst="rect">
            <a:avLst/>
          </a:prstGeom>
        </p:spPr>
        <p:txBody>
          <a:bodyPr anchorCtr="0" anchor="t" bIns="91425" lIns="91425" spcFirstLastPara="1" rIns="91425" wrap="square" tIns="91425">
            <a:noAutofit/>
          </a:bodyPr>
          <a:lstStyle>
            <a:lvl1pPr indent="-304800" lvl="0" marL="457200">
              <a:spcBef>
                <a:spcPts val="60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2" name="Google Shape;62;p7"/>
          <p:cNvSpPr txBox="1"/>
          <p:nvPr>
            <p:ph idx="3" type="body"/>
          </p:nvPr>
        </p:nvSpPr>
        <p:spPr>
          <a:xfrm>
            <a:off x="5992544" y="1200150"/>
            <a:ext cx="2257500" cy="3725700"/>
          </a:xfrm>
          <a:prstGeom prst="rect">
            <a:avLst/>
          </a:prstGeom>
        </p:spPr>
        <p:txBody>
          <a:bodyPr anchorCtr="0" anchor="t" bIns="91425" lIns="91425" spcFirstLastPara="1" rIns="91425" wrap="square" tIns="91425">
            <a:noAutofit/>
          </a:bodyPr>
          <a:lstStyle>
            <a:lvl1pPr indent="-304800" lvl="0" marL="457200">
              <a:spcBef>
                <a:spcPts val="60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3" name="Google Shape;63;p7"/>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7"/>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8"/>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1" name="Google Shape;71;p8"/>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8"/>
          <p:cNvPicPr preferRelativeResize="0"/>
          <p:nvPr/>
        </p:nvPicPr>
        <p:blipFill>
          <a:blip r:embed="rId2">
            <a:alphaModFix/>
          </a:blip>
          <a:stretch>
            <a:fillRect/>
          </a:stretch>
        </p:blipFill>
        <p:spPr>
          <a:xfrm>
            <a:off x="173125" y="4253700"/>
            <a:ext cx="2701461" cy="7804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sp>
        <p:nvSpPr>
          <p:cNvPr id="74" name="Google Shape;74;p9"/>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9"/>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txBox="1"/>
          <p:nvPr>
            <p:ph idx="1" type="body"/>
          </p:nvPr>
        </p:nvSpPr>
        <p:spPr>
          <a:xfrm>
            <a:off x="1510225" y="4649963"/>
            <a:ext cx="6462600" cy="350700"/>
          </a:xfrm>
          <a:prstGeom prst="rect">
            <a:avLst/>
          </a:prstGeom>
        </p:spPr>
        <p:txBody>
          <a:bodyPr anchorCtr="0" anchor="b" bIns="91425" lIns="91425" spcFirstLastPara="1" rIns="91425" wrap="square" tIns="91425">
            <a:noAutofit/>
          </a:bodyPr>
          <a:lstStyle>
            <a:lvl1pPr indent="-228600" lvl="0" marL="457200">
              <a:spcBef>
                <a:spcPts val="360"/>
              </a:spcBef>
              <a:spcAft>
                <a:spcPts val="0"/>
              </a:spcAft>
              <a:buClr>
                <a:schemeClr val="dk2"/>
              </a:buClr>
              <a:buSzPts val="1400"/>
              <a:buNone/>
              <a:defRPr sz="1400">
                <a:solidFill>
                  <a:schemeClr val="dk2"/>
                </a:solidFill>
              </a:defRPr>
            </a:lvl1pPr>
          </a:lstStyle>
          <a:p/>
        </p:txBody>
      </p:sp>
      <p:sp>
        <p:nvSpPr>
          <p:cNvPr id="79" name="Google Shape;79;p9"/>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9"/>
          <p:cNvPicPr preferRelativeResize="0"/>
          <p:nvPr/>
        </p:nvPicPr>
        <p:blipFill>
          <a:blip r:embed="rId2">
            <a:alphaModFix/>
          </a:blip>
          <a:stretch>
            <a:fillRect/>
          </a:stretch>
        </p:blipFill>
        <p:spPr>
          <a:xfrm>
            <a:off x="173125" y="110800"/>
            <a:ext cx="2701461" cy="780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10"/>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4.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6"/>
              </a:buClr>
              <a:buSzPts val="3200"/>
              <a:buFont typeface="Montserrat"/>
              <a:buNone/>
              <a:defRPr sz="3200">
                <a:solidFill>
                  <a:schemeClr val="accent6"/>
                </a:solidFill>
                <a:latin typeface="Montserrat"/>
                <a:ea typeface="Montserrat"/>
                <a:cs typeface="Montserrat"/>
                <a:sym typeface="Montserrat"/>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p:txBody>
      </p:sp>
      <p:sp>
        <p:nvSpPr>
          <p:cNvPr id="7" name="Google Shape;7;p1"/>
          <p:cNvSpPr txBox="1"/>
          <p:nvPr>
            <p:ph idx="1" type="body"/>
          </p:nvPr>
        </p:nvSpPr>
        <p:spPr>
          <a:xfrm>
            <a:off x="893700" y="1373588"/>
            <a:ext cx="6462600" cy="3552300"/>
          </a:xfrm>
          <a:prstGeom prst="rect">
            <a:avLst/>
          </a:prstGeom>
          <a:noFill/>
          <a:ln>
            <a:noFill/>
          </a:ln>
        </p:spPr>
        <p:txBody>
          <a:bodyPr anchorCtr="0" anchor="t" bIns="91425" lIns="91425" spcFirstLastPara="1" rIns="91425" wrap="square" tIns="91425">
            <a:noAutofit/>
          </a:bodyPr>
          <a:lstStyle>
            <a:lvl1pPr indent="-330200" lvl="0" marL="457200">
              <a:spcBef>
                <a:spcPts val="600"/>
              </a:spcBef>
              <a:spcAft>
                <a:spcPts val="0"/>
              </a:spcAft>
              <a:buClr>
                <a:schemeClr val="accent6"/>
              </a:buClr>
              <a:buSzPts val="1600"/>
              <a:buFont typeface="Montserrat"/>
              <a:buChar char="▷"/>
              <a:defRPr sz="1600">
                <a:solidFill>
                  <a:schemeClr val="dk1"/>
                </a:solidFill>
                <a:latin typeface="Montserrat"/>
                <a:ea typeface="Montserrat"/>
                <a:cs typeface="Montserrat"/>
                <a:sym typeface="Montserrat"/>
              </a:defRPr>
            </a:lvl1pPr>
            <a:lvl2pPr indent="-330200" lvl="1" marL="9144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2pPr>
            <a:lvl3pPr indent="-330200" lvl="2" marL="13716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3pPr>
            <a:lvl4pPr indent="-330200" lvl="3" marL="18288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4pPr>
            <a:lvl5pPr indent="-330200" lvl="4" marL="22860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5pPr>
            <a:lvl6pPr indent="-330200" lvl="5" marL="27432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6pPr>
            <a:lvl7pPr indent="-330200" lvl="6" marL="32004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7pPr>
            <a:lvl8pPr indent="-330200" lvl="7" marL="36576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8pPr>
            <a:lvl9pPr indent="-330200" lvl="8" marL="4114800">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9pPr>
          </a:lstStyle>
          <a:p/>
        </p:txBody>
      </p:sp>
      <p:sp>
        <p:nvSpPr>
          <p:cNvPr id="8" name="Google Shape;8;p1"/>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gradFill>
          <a:gsLst>
            <a:gs pos="0">
              <a:srgbClr val="F48108"/>
            </a:gs>
            <a:gs pos="100000">
              <a:srgbClr val="703D08"/>
            </a:gs>
          </a:gsLst>
          <a:path path="circle">
            <a:fillToRect b="50%" l="50%" r="50%" t="50%"/>
          </a:path>
          <a:tileRect/>
        </a:gradFill>
      </p:bgPr>
    </p:bg>
    <p:spTree>
      <p:nvGrpSpPr>
        <p:cNvPr id="122" name="Shape 122"/>
        <p:cNvGrpSpPr/>
        <p:nvPr/>
      </p:nvGrpSpPr>
      <p:grpSpPr>
        <a:xfrm>
          <a:off x="0" y="0"/>
          <a:ext cx="0" cy="0"/>
          <a:chOff x="0" y="0"/>
          <a:chExt cx="0" cy="0"/>
        </a:xfrm>
      </p:grpSpPr>
      <p:sp>
        <p:nvSpPr>
          <p:cNvPr id="123" name="Google Shape;123;p15"/>
          <p:cNvSpPr txBox="1"/>
          <p:nvPr>
            <p:ph type="title"/>
          </p:nvPr>
        </p:nvSpPr>
        <p:spPr>
          <a:xfrm>
            <a:off x="387900" y="286575"/>
            <a:ext cx="8368200" cy="686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2pPr>
            <a:lvl3pPr lvl="2">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3pPr>
            <a:lvl4pPr lvl="3">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4pPr>
            <a:lvl5pPr lvl="4">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5pPr>
            <a:lvl6pPr lvl="5">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6pPr>
            <a:lvl7pPr lvl="6">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7pPr>
            <a:lvl8pPr lvl="7">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8pPr>
            <a:lvl9pPr lvl="8">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83" name="Shape 183"/>
        <p:cNvGrpSpPr/>
        <p:nvPr/>
      </p:nvGrpSpPr>
      <p:grpSpPr>
        <a:xfrm>
          <a:off x="0" y="0"/>
          <a:ext cx="0" cy="0"/>
          <a:chOff x="0" y="0"/>
          <a:chExt cx="0" cy="0"/>
        </a:xfrm>
      </p:grpSpPr>
      <p:sp>
        <p:nvSpPr>
          <p:cNvPr id="184" name="Google Shape;184;p28"/>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6"/>
              </a:buClr>
              <a:buSzPts val="3200"/>
              <a:buFont typeface="Montserrat"/>
              <a:buNone/>
              <a:defRPr b="0" i="0" sz="3200" u="none" cap="none" strike="noStrike">
                <a:solidFill>
                  <a:schemeClr val="accent6"/>
                </a:solidFill>
                <a:latin typeface="Montserrat"/>
                <a:ea typeface="Montserrat"/>
                <a:cs typeface="Montserrat"/>
                <a:sym typeface="Montserrat"/>
              </a:defRPr>
            </a:lvl1pPr>
            <a:lvl2pPr lvl="1"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2pPr>
            <a:lvl3pPr lvl="2"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3pPr>
            <a:lvl4pPr lvl="3"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4pPr>
            <a:lvl5pPr lvl="4"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5pPr>
            <a:lvl6pPr lvl="5"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6pPr>
            <a:lvl7pPr lvl="6"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7pPr>
            <a:lvl8pPr lvl="7"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8pPr>
            <a:lvl9pPr lvl="8"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9pPr>
          </a:lstStyle>
          <a:p/>
        </p:txBody>
      </p:sp>
      <p:sp>
        <p:nvSpPr>
          <p:cNvPr id="185" name="Google Shape;185;p28"/>
          <p:cNvSpPr txBox="1"/>
          <p:nvPr>
            <p:ph idx="1" type="body"/>
          </p:nvPr>
        </p:nvSpPr>
        <p:spPr>
          <a:xfrm>
            <a:off x="893700" y="1373588"/>
            <a:ext cx="6462600" cy="3552300"/>
          </a:xfrm>
          <a:prstGeom prst="rect">
            <a:avLst/>
          </a:prstGeom>
          <a:noFill/>
          <a:ln>
            <a:noFill/>
          </a:ln>
        </p:spPr>
        <p:txBody>
          <a:bodyPr anchorCtr="0" anchor="t" bIns="91425" lIns="91425" spcFirstLastPara="1" rIns="91425" wrap="square" tIns="91425">
            <a:noAutofit/>
          </a:bodyPr>
          <a:lstStyle>
            <a:lvl1pPr indent="-330200" lvl="0" marL="457200" marR="0" algn="l">
              <a:lnSpc>
                <a:spcPct val="100000"/>
              </a:lnSpc>
              <a:spcBef>
                <a:spcPts val="600"/>
              </a:spcBef>
              <a:spcAft>
                <a:spcPts val="0"/>
              </a:spcAft>
              <a:buClr>
                <a:schemeClr val="accent6"/>
              </a:buClr>
              <a:buSzPts val="1600"/>
              <a:buFont typeface="Montserrat"/>
              <a:buChar char="▷"/>
              <a:defRPr b="0" i="0" sz="1600" u="none" cap="none" strike="noStrike">
                <a:solidFill>
                  <a:schemeClr val="dk1"/>
                </a:solidFill>
                <a:latin typeface="Montserrat"/>
                <a:ea typeface="Montserrat"/>
                <a:cs typeface="Montserrat"/>
                <a:sym typeface="Montserrat"/>
              </a:defRPr>
            </a:lvl1pPr>
            <a:lvl2pPr indent="-330200" lvl="1" marL="9144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2pPr>
            <a:lvl3pPr indent="-330200" lvl="2" marL="13716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3pPr>
            <a:lvl4pPr indent="-330200" lvl="3" marL="18288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4pPr>
            <a:lvl5pPr indent="-330200" lvl="4" marL="22860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5pPr>
            <a:lvl6pPr indent="-330200" lvl="5" marL="27432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6pPr>
            <a:lvl7pPr indent="-330200" lvl="6" marL="32004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7pPr>
            <a:lvl8pPr indent="-330200" lvl="7" marL="36576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8pPr>
            <a:lvl9pPr indent="-330200" lvl="8" marL="41148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9pPr>
          </a:lstStyle>
          <a:p/>
        </p:txBody>
      </p:sp>
      <p:sp>
        <p:nvSpPr>
          <p:cNvPr id="186" name="Google Shape;186;p28"/>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hyperlink" Target="mailto:kendrayates@utah.gov" TargetMode="External"/><Relationship Id="rId5" Type="http://schemas.openxmlformats.org/officeDocument/2006/relationships/image" Target="../media/image9.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hyperlink" Target="https://le.utah.gov/xcode/Title63A/Chapter12/63A-12-S103.html?v=C63A-12-S103_2025032720250507" TargetMode="External"/><Relationship Id="rId5" Type="http://schemas.openxmlformats.org/officeDocument/2006/relationships/hyperlink" Target="https://le.utah.gov/xcode/Title63G/Chapter2/63G-2-S601.html?v=C63G-2-S601_2025032720250507" TargetMode="External"/><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hyperlink" Target="https://utah.us11.list-manage.com/track/click?u=51ac2bd0a72645bead2d03a81&amp;id=d1f8396ac3&amp;e=203505310d" TargetMode="External"/><Relationship Id="rId7" Type="http://schemas.openxmlformats.org/officeDocument/2006/relationships/hyperlink" Target="mailto:recordsmanagement@utah.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hyperlink" Target="https://utah.us11.list-manage.com/track/click?u=51ac2bd0a72645bead2d03a81&amp;id=d1f8396ac3&amp;e=203505310d" TargetMode="External"/><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0.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68.png"/><Relationship Id="rId9" Type="http://schemas.openxmlformats.org/officeDocument/2006/relationships/image" Target="../media/image28.jpg"/><Relationship Id="rId5" Type="http://schemas.openxmlformats.org/officeDocument/2006/relationships/image" Target="../media/image44.png"/><Relationship Id="rId6" Type="http://schemas.openxmlformats.org/officeDocument/2006/relationships/image" Target="../media/image65.png"/><Relationship Id="rId7" Type="http://schemas.openxmlformats.org/officeDocument/2006/relationships/image" Target="../media/image33.png"/><Relationship Id="rId8"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64.png"/><Relationship Id="rId4" Type="http://schemas.openxmlformats.org/officeDocument/2006/relationships/image" Target="../media/image62.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17.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17.jpg"/><Relationship Id="rId4" Type="http://schemas.openxmlformats.org/officeDocument/2006/relationships/image" Target="../media/image46.jpg"/><Relationship Id="rId5" Type="http://schemas.openxmlformats.org/officeDocument/2006/relationships/image" Target="../media/image36.jpg"/><Relationship Id="rId6" Type="http://schemas.openxmlformats.org/officeDocument/2006/relationships/image" Target="../media/image47.jpg"/><Relationship Id="rId7"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7.jpg"/><Relationship Id="rId4" Type="http://schemas.openxmlformats.org/officeDocument/2006/relationships/image" Target="../media/image8.png"/><Relationship Id="rId5" Type="http://schemas.openxmlformats.org/officeDocument/2006/relationships/hyperlink" Target="https://le.utah.gov/xcode/Title63A/Chapter19/63A-19-S401.html?v=C63A-19-S401_2024050120240501" TargetMode="External"/><Relationship Id="rId6" Type="http://schemas.openxmlformats.org/officeDocument/2006/relationships/hyperlink" Target="https://le.utah.gov/xcode/Title63A/Chapter19/63A-19-S401.html?v=C63A-19-S401_202405012024050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image" Target="../media/image42.jpg"/><Relationship Id="rId5" Type="http://schemas.openxmlformats.org/officeDocument/2006/relationships/image" Target="../media/image25.png"/><Relationship Id="rId6"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58.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17.jpg"/><Relationship Id="rId4" Type="http://schemas.openxmlformats.org/officeDocument/2006/relationships/image" Target="../media/image41.png"/><Relationship Id="rId5" Type="http://schemas.openxmlformats.org/officeDocument/2006/relationships/hyperlink" Target="https://archives.utah.gov/rc-list/" TargetMode="External"/><Relationship Id="rId6" Type="http://schemas.openxmlformats.org/officeDocument/2006/relationships/image" Target="../media/image32.png"/><Relationship Id="rId7"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17.jpg"/><Relationship Id="rId4" Type="http://schemas.openxmlformats.org/officeDocument/2006/relationships/hyperlink" Target="https://archives.utah.gov/records/retention-schedules/file-local-ordinances-and-policies-with-state-archives/filed/" TargetMode="External"/><Relationship Id="rId5" Type="http://schemas.openxmlformats.org/officeDocument/2006/relationships/image" Target="../media/image34.png"/><Relationship Id="rId6"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17.jpg"/><Relationship Id="rId4" Type="http://schemas.openxmlformats.org/officeDocument/2006/relationships/image" Target="../media/image40.png"/><Relationship Id="rId5"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image" Target="../media/image37.png"/><Relationship Id="rId5"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17.jpg"/><Relationship Id="rId4" Type="http://schemas.openxmlformats.org/officeDocument/2006/relationships/image" Target="../media/image39.png"/><Relationship Id="rId5"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17.jpg"/><Relationship Id="rId4" Type="http://schemas.openxmlformats.org/officeDocument/2006/relationships/image" Target="../media/image38.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17.jpg"/><Relationship Id="rId4" Type="http://schemas.openxmlformats.org/officeDocument/2006/relationships/image" Target="../media/image61.jpg"/><Relationship Id="rId5" Type="http://schemas.openxmlformats.org/officeDocument/2006/relationships/image" Target="../media/image43.png"/><Relationship Id="rId6"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59.png"/><Relationship Id="rId4" Type="http://schemas.openxmlformats.org/officeDocument/2006/relationships/image" Target="../media/image28.jpg"/><Relationship Id="rId5"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63.jpg"/><Relationship Id="rId4" Type="http://schemas.openxmlformats.org/officeDocument/2006/relationships/image" Target="../media/image50.gif"/><Relationship Id="rId5"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56.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17.jpg"/><Relationship Id="rId4" Type="http://schemas.openxmlformats.org/officeDocument/2006/relationships/image" Target="../media/image8.png"/><Relationship Id="rId5"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17.jp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17.jp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48.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17.jpg"/><Relationship Id="rId4" Type="http://schemas.openxmlformats.org/officeDocument/2006/relationships/image" Target="../media/image8.png"/><Relationship Id="rId5" Type="http://schemas.openxmlformats.org/officeDocument/2006/relationships/image" Target="../media/image54.png"/><Relationship Id="rId6" Type="http://schemas.openxmlformats.org/officeDocument/2006/relationships/hyperlink" Target="https://privacy.utah.gov/record-data-sharing-selling/" TargetMode="External"/><Relationship Id="rId7" Type="http://schemas.openxmlformats.org/officeDocument/2006/relationships/hyperlink" Target="https://archives.utah.gov/wp-content/uploads/third-party-vendor-guideline-1.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hyperlink" Target="https://archives.utah.gov/records/get-help/" TargetMode="External"/><Relationship Id="rId4" Type="http://schemas.openxmlformats.org/officeDocument/2006/relationships/hyperlink" Target="https://privacy.utah.gov" TargetMode="External"/><Relationship Id="rId5" Type="http://schemas.openxmlformats.org/officeDocument/2006/relationships/hyperlink" Target="https://youtu.be/ZNPpVLPywV0?si=-8Ma7LIYY-pbHQow" TargetMode="External"/><Relationship Id="rId6" Type="http://schemas.openxmlformats.org/officeDocument/2006/relationships/hyperlink" Target="https://youtu.be/fsIfqqDBtmM?si=WcjMU3OD9p_Q5KK6" TargetMode="External"/><Relationship Id="rId7" Type="http://schemas.openxmlformats.org/officeDocument/2006/relationships/image" Target="../media/image52.png"/><Relationship Id="rId8"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17.jp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13.jpg"/><Relationship Id="rId4" Type="http://schemas.openxmlformats.org/officeDocument/2006/relationships/hyperlink" Target="mailto:recordsmanagement@utah.gov" TargetMode="External"/><Relationship Id="rId5" Type="http://schemas.openxmlformats.org/officeDocument/2006/relationships/hyperlink" Target="mailto:officeofdataprivacy@utah.gov" TargetMode="External"/><Relationship Id="rId6" Type="http://schemas.openxmlformats.org/officeDocument/2006/relationships/image" Target="../media/image67.png"/><Relationship Id="rId7" Type="http://schemas.openxmlformats.org/officeDocument/2006/relationships/image" Target="../media/image66.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42"/>
          <p:cNvSpPr txBox="1"/>
          <p:nvPr>
            <p:ph idx="4294967295" type="ctrTitle"/>
          </p:nvPr>
        </p:nvSpPr>
        <p:spPr>
          <a:xfrm>
            <a:off x="902450" y="905900"/>
            <a:ext cx="8061600" cy="133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Records &amp; Info Management</a:t>
            </a:r>
            <a:endParaRPr/>
          </a:p>
        </p:txBody>
      </p:sp>
      <p:sp>
        <p:nvSpPr>
          <p:cNvPr id="305" name="Google Shape;305;p42"/>
          <p:cNvSpPr txBox="1"/>
          <p:nvPr>
            <p:ph idx="1" type="subTitle"/>
          </p:nvPr>
        </p:nvSpPr>
        <p:spPr>
          <a:xfrm>
            <a:off x="3069875" y="3368375"/>
            <a:ext cx="5227800" cy="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rPr>
              <a:t>Because nobody likes flat soda…</a:t>
            </a:r>
            <a:endParaRPr b="1">
              <a:solidFill>
                <a:schemeClr val="dk1"/>
              </a:solidFill>
            </a:endParaRPr>
          </a:p>
        </p:txBody>
      </p:sp>
      <p:sp>
        <p:nvSpPr>
          <p:cNvPr id="306" name="Google Shape;306;p42"/>
          <p:cNvSpPr txBox="1"/>
          <p:nvPr>
            <p:ph idx="2" type="body"/>
          </p:nvPr>
        </p:nvSpPr>
        <p:spPr>
          <a:xfrm>
            <a:off x="1579400" y="4274774"/>
            <a:ext cx="2430600" cy="7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Kendra Whitaker Yates</a:t>
            </a:r>
            <a:endParaRPr>
              <a:solidFill>
                <a:schemeClr val="dk1"/>
              </a:solidFill>
            </a:endParaRPr>
          </a:p>
          <a:p>
            <a:pPr indent="0" lvl="0" marL="0" rtl="0" algn="l">
              <a:spcBef>
                <a:spcPts val="0"/>
              </a:spcBef>
              <a:spcAft>
                <a:spcPts val="0"/>
              </a:spcAft>
              <a:buNone/>
            </a:pPr>
            <a:r>
              <a:rPr lang="en" u="sng">
                <a:solidFill>
                  <a:srgbClr val="FFF2CC"/>
                </a:solidFill>
                <a:hlinkClick r:id="rId4">
                  <a:extLst>
                    <a:ext uri="{A12FA001-AC4F-418D-AE19-62706E023703}">
                      <ahyp:hlinkClr val="tx"/>
                    </a:ext>
                  </a:extLst>
                </a:hlinkClick>
              </a:rPr>
              <a:t>kendrayates@utah.gov</a:t>
            </a:r>
            <a:endParaRPr>
              <a:solidFill>
                <a:srgbClr val="FFF2CC"/>
              </a:solidFill>
            </a:endParaRPr>
          </a:p>
          <a:p>
            <a:pPr indent="0" lvl="0" marL="0" rtl="0" algn="l">
              <a:spcBef>
                <a:spcPts val="0"/>
              </a:spcBef>
              <a:spcAft>
                <a:spcPts val="0"/>
              </a:spcAft>
              <a:buNone/>
            </a:pPr>
            <a:r>
              <a:rPr lang="en">
                <a:solidFill>
                  <a:schemeClr val="dk1"/>
                </a:solidFill>
              </a:rPr>
              <a:t>385-386-1988</a:t>
            </a:r>
            <a:endParaRPr>
              <a:solidFill>
                <a:schemeClr val="dk1"/>
              </a:solidFill>
            </a:endParaRPr>
          </a:p>
        </p:txBody>
      </p:sp>
      <p:pic>
        <p:nvPicPr>
          <p:cNvPr id="307" name="Google Shape;307;p42" title="UT_MottoIcon_privacy-WHT_Utah_StackedH_Logo_Template_NEG_M.png"/>
          <p:cNvPicPr preferRelativeResize="0"/>
          <p:nvPr/>
        </p:nvPicPr>
        <p:blipFill>
          <a:blip r:embed="rId5">
            <a:alphaModFix/>
          </a:blip>
          <a:stretch>
            <a:fillRect/>
          </a:stretch>
        </p:blipFill>
        <p:spPr>
          <a:xfrm>
            <a:off x="5243775" y="4635900"/>
            <a:ext cx="1611576" cy="474501"/>
          </a:xfrm>
          <a:prstGeom prst="rect">
            <a:avLst/>
          </a:prstGeom>
          <a:noFill/>
          <a:ln>
            <a:noFill/>
          </a:ln>
        </p:spPr>
      </p:pic>
      <p:pic>
        <p:nvPicPr>
          <p:cNvPr id="308" name="Google Shape;308;p42"/>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368" name="Shape 368"/>
        <p:cNvGrpSpPr/>
        <p:nvPr/>
      </p:nvGrpSpPr>
      <p:grpSpPr>
        <a:xfrm>
          <a:off x="0" y="0"/>
          <a:ext cx="0" cy="0"/>
          <a:chOff x="0" y="0"/>
          <a:chExt cx="0" cy="0"/>
        </a:xfrm>
      </p:grpSpPr>
      <p:sp>
        <p:nvSpPr>
          <p:cNvPr id="369" name="Google Shape;369;p51"/>
          <p:cNvSpPr txBox="1"/>
          <p:nvPr/>
        </p:nvSpPr>
        <p:spPr>
          <a:xfrm>
            <a:off x="235325" y="176825"/>
            <a:ext cx="7525800" cy="668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200">
                <a:solidFill>
                  <a:schemeClr val="dk1"/>
                </a:solidFill>
                <a:latin typeface="Montserrat"/>
                <a:ea typeface="Montserrat"/>
                <a:cs typeface="Montserrat"/>
                <a:sym typeface="Montserrat"/>
              </a:rPr>
              <a:t>Record Series = Group of Records</a:t>
            </a:r>
            <a:endParaRPr b="1" sz="3200">
              <a:solidFill>
                <a:schemeClr val="dk1"/>
              </a:solidFill>
              <a:latin typeface="Montserrat"/>
              <a:ea typeface="Montserrat"/>
              <a:cs typeface="Montserrat"/>
              <a:sym typeface="Montserrat"/>
            </a:endParaRPr>
          </a:p>
        </p:txBody>
      </p:sp>
      <p:sp>
        <p:nvSpPr>
          <p:cNvPr id="370" name="Google Shape;370;p51"/>
          <p:cNvSpPr txBox="1"/>
          <p:nvPr/>
        </p:nvSpPr>
        <p:spPr>
          <a:xfrm>
            <a:off x="689325" y="1428725"/>
            <a:ext cx="4602600" cy="2401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800">
                <a:solidFill>
                  <a:schemeClr val="dk1"/>
                </a:solidFill>
                <a:latin typeface="Montserrat"/>
                <a:ea typeface="Montserrat"/>
                <a:cs typeface="Montserrat"/>
                <a:sym typeface="Montserrat"/>
              </a:rPr>
              <a:t>Related in a logical way</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Document a business process</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Share a relationship</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Every record within a series is retained for the same amount of time</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Designation, Use Statements, Privacy annotations</a:t>
            </a:r>
            <a:endParaRPr sz="1800">
              <a:solidFill>
                <a:schemeClr val="dk1"/>
              </a:solidFill>
              <a:latin typeface="Montserrat"/>
              <a:ea typeface="Montserrat"/>
              <a:cs typeface="Montserrat"/>
              <a:sym typeface="Montserrat"/>
            </a:endParaRPr>
          </a:p>
        </p:txBody>
      </p:sp>
      <p:sp>
        <p:nvSpPr>
          <p:cNvPr id="371" name="Google Shape;371;p51"/>
          <p:cNvSpPr txBox="1"/>
          <p:nvPr/>
        </p:nvSpPr>
        <p:spPr>
          <a:xfrm>
            <a:off x="384950" y="980725"/>
            <a:ext cx="8427600" cy="390300"/>
          </a:xfrm>
          <a:prstGeom prst="rect">
            <a:avLst/>
          </a:prstGeom>
          <a:solidFill>
            <a:srgbClr val="980000"/>
          </a:solidFill>
          <a:ln cap="flat" cmpd="sng" w="2857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Like aisles in a grocery store - arranging records in groups can help us provide better care and access.</a:t>
            </a:r>
            <a:r>
              <a:rPr b="1" lang="en" sz="1200">
                <a:solidFill>
                  <a:srgbClr val="202124"/>
                </a:solidFill>
                <a:latin typeface="Montserrat"/>
                <a:ea typeface="Montserrat"/>
                <a:cs typeface="Montserrat"/>
                <a:sym typeface="Montserrat"/>
              </a:rPr>
              <a:t> </a:t>
            </a:r>
            <a:endParaRPr b="1">
              <a:solidFill>
                <a:srgbClr val="707070"/>
              </a:solidFill>
              <a:latin typeface="Montserrat"/>
              <a:ea typeface="Montserrat"/>
              <a:cs typeface="Montserrat"/>
              <a:sym typeface="Montserrat"/>
            </a:endParaRPr>
          </a:p>
        </p:txBody>
      </p:sp>
      <p:pic>
        <p:nvPicPr>
          <p:cNvPr id="372" name="Google Shape;372;p51"/>
          <p:cNvPicPr preferRelativeResize="0"/>
          <p:nvPr/>
        </p:nvPicPr>
        <p:blipFill>
          <a:blip r:embed="rId3">
            <a:alphaModFix/>
          </a:blip>
          <a:stretch>
            <a:fillRect/>
          </a:stretch>
        </p:blipFill>
        <p:spPr>
          <a:xfrm>
            <a:off x="5496252" y="1370997"/>
            <a:ext cx="3215601" cy="3215601"/>
          </a:xfrm>
          <a:prstGeom prst="rect">
            <a:avLst/>
          </a:prstGeom>
          <a:noFill/>
          <a:ln cap="flat" cmpd="sng" w="114300">
            <a:solidFill>
              <a:srgbClr val="980000"/>
            </a:solidFill>
            <a:prstDash val="solid"/>
            <a:round/>
            <a:headEnd len="sm" w="sm" type="none"/>
            <a:tailEnd len="sm" w="sm" type="none"/>
          </a:ln>
        </p:spPr>
      </p:pic>
      <p:sp>
        <p:nvSpPr>
          <p:cNvPr id="373" name="Google Shape;373;p51"/>
          <p:cNvSpPr txBox="1"/>
          <p:nvPr>
            <p:ph idx="12" type="sldNum"/>
          </p:nvPr>
        </p:nvSpPr>
        <p:spPr>
          <a:xfrm>
            <a:off x="8360094" y="4656867"/>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374" name="Google Shape;374;p51"/>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Google Shape;379;p52"/>
          <p:cNvSpPr txBox="1"/>
          <p:nvPr>
            <p:ph idx="4294967295" type="title"/>
          </p:nvPr>
        </p:nvSpPr>
        <p:spPr>
          <a:xfrm>
            <a:off x="167225" y="80375"/>
            <a:ext cx="6008400" cy="638700"/>
          </a:xfrm>
          <a:prstGeom prst="rect">
            <a:avLst/>
          </a:prstGeom>
          <a:gradFill>
            <a:gsLst>
              <a:gs pos="0">
                <a:srgbClr val="F48108"/>
              </a:gs>
              <a:gs pos="100000">
                <a:srgbClr val="703D08"/>
              </a:gs>
            </a:gsLst>
            <a:path path="circle">
              <a:fillToRect b="50%" l="50%" r="50%" t="50%"/>
            </a:path>
            <a:tileRect/>
          </a:gradFill>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chemeClr val="lt1"/>
                </a:solidFill>
              </a:rPr>
              <a:t>Identifying Record Series</a:t>
            </a:r>
            <a:endParaRPr b="1">
              <a:solidFill>
                <a:schemeClr val="lt1"/>
              </a:solidFill>
            </a:endParaRPr>
          </a:p>
        </p:txBody>
      </p:sp>
      <p:sp>
        <p:nvSpPr>
          <p:cNvPr id="380" name="Google Shape;380;p52"/>
          <p:cNvSpPr txBox="1"/>
          <p:nvPr>
            <p:ph idx="4294967295" type="body"/>
          </p:nvPr>
        </p:nvSpPr>
        <p:spPr>
          <a:xfrm>
            <a:off x="2555850" y="971316"/>
            <a:ext cx="3945000" cy="36402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457200" rtl="0" algn="l">
              <a:spcBef>
                <a:spcPts val="600"/>
              </a:spcBef>
              <a:spcAft>
                <a:spcPts val="0"/>
              </a:spcAft>
              <a:buNone/>
            </a:pPr>
            <a:r>
              <a:rPr lang="en" sz="1800">
                <a:solidFill>
                  <a:schemeClr val="lt1"/>
                </a:solidFill>
              </a:rPr>
              <a:t>Drinks</a:t>
            </a:r>
            <a:r>
              <a:rPr lang="en" sz="1800">
                <a:solidFill>
                  <a:schemeClr val="lt1"/>
                </a:solidFill>
              </a:rPr>
              <a:t> = 1 series</a:t>
            </a:r>
            <a:endParaRPr sz="1800">
              <a:solidFill>
                <a:schemeClr val="lt1"/>
              </a:solidFill>
            </a:endParaRPr>
          </a:p>
          <a:p>
            <a:pPr indent="0" lvl="0" marL="457200" rtl="0" algn="l">
              <a:spcBef>
                <a:spcPts val="600"/>
              </a:spcBef>
              <a:spcAft>
                <a:spcPts val="0"/>
              </a:spcAft>
              <a:buNone/>
            </a:pPr>
            <a:r>
              <a:rPr b="1" lang="en" sz="1800">
                <a:solidFill>
                  <a:schemeClr val="lt1"/>
                </a:solidFill>
              </a:rPr>
              <a:t>OR</a:t>
            </a:r>
            <a:endParaRPr b="1" sz="1800">
              <a:solidFill>
                <a:schemeClr val="lt1"/>
              </a:solidFill>
            </a:endParaRPr>
          </a:p>
          <a:p>
            <a:pPr indent="0" lvl="0" marL="457200" rtl="0" algn="l">
              <a:spcBef>
                <a:spcPts val="600"/>
              </a:spcBef>
              <a:spcAft>
                <a:spcPts val="0"/>
              </a:spcAft>
              <a:buNone/>
            </a:pPr>
            <a:r>
              <a:rPr lang="en" sz="1800">
                <a:solidFill>
                  <a:schemeClr val="lt1"/>
                </a:solidFill>
              </a:rPr>
              <a:t>Water</a:t>
            </a:r>
            <a:r>
              <a:rPr lang="en" sz="1800">
                <a:solidFill>
                  <a:schemeClr val="lt1"/>
                </a:solidFill>
              </a:rPr>
              <a:t> = 1 series</a:t>
            </a:r>
            <a:endParaRPr sz="1800">
              <a:solidFill>
                <a:schemeClr val="lt1"/>
              </a:solidFill>
            </a:endParaRPr>
          </a:p>
          <a:p>
            <a:pPr indent="0" lvl="0" marL="457200" rtl="0" algn="l">
              <a:spcBef>
                <a:spcPts val="600"/>
              </a:spcBef>
              <a:spcAft>
                <a:spcPts val="0"/>
              </a:spcAft>
              <a:buNone/>
            </a:pPr>
            <a:r>
              <a:rPr lang="en" sz="1800">
                <a:solidFill>
                  <a:schemeClr val="lt1"/>
                </a:solidFill>
              </a:rPr>
              <a:t>Soda Pop = 1 series</a:t>
            </a:r>
            <a:endParaRPr sz="1800">
              <a:solidFill>
                <a:schemeClr val="lt1"/>
              </a:solidFill>
            </a:endParaRPr>
          </a:p>
          <a:p>
            <a:pPr indent="0" lvl="0" marL="457200" rtl="0" algn="l">
              <a:spcBef>
                <a:spcPts val="600"/>
              </a:spcBef>
              <a:spcAft>
                <a:spcPts val="0"/>
              </a:spcAft>
              <a:buNone/>
            </a:pPr>
            <a:r>
              <a:rPr lang="en" sz="1800">
                <a:solidFill>
                  <a:schemeClr val="lt1"/>
                </a:solidFill>
              </a:rPr>
              <a:t>Sugar-Free Soda = 1 series</a:t>
            </a:r>
            <a:endParaRPr sz="1800">
              <a:solidFill>
                <a:schemeClr val="lt1"/>
              </a:solidFill>
            </a:endParaRPr>
          </a:p>
          <a:p>
            <a:pPr indent="0" lvl="0" marL="457200" rtl="0" algn="l">
              <a:spcBef>
                <a:spcPts val="600"/>
              </a:spcBef>
              <a:spcAft>
                <a:spcPts val="0"/>
              </a:spcAft>
              <a:buNone/>
            </a:pPr>
            <a:r>
              <a:rPr lang="en" sz="1800">
                <a:solidFill>
                  <a:schemeClr val="lt1"/>
                </a:solidFill>
              </a:rPr>
              <a:t>Lemonade = 1 series</a:t>
            </a:r>
            <a:endParaRPr sz="1800">
              <a:solidFill>
                <a:schemeClr val="lt1"/>
              </a:solidFill>
            </a:endParaRPr>
          </a:p>
          <a:p>
            <a:pPr indent="0" lvl="0" marL="457200" rtl="0" algn="l">
              <a:spcBef>
                <a:spcPts val="600"/>
              </a:spcBef>
              <a:spcAft>
                <a:spcPts val="0"/>
              </a:spcAft>
              <a:buNone/>
            </a:pPr>
            <a:r>
              <a:rPr lang="en" sz="1800">
                <a:solidFill>
                  <a:schemeClr val="lt1"/>
                </a:solidFill>
              </a:rPr>
              <a:t>Hard Lemonade = 1 series</a:t>
            </a:r>
            <a:endParaRPr sz="1800">
              <a:solidFill>
                <a:schemeClr val="lt1"/>
              </a:solidFill>
            </a:endParaRPr>
          </a:p>
          <a:p>
            <a:pPr indent="0" lvl="0" marL="457200" rtl="0" algn="l">
              <a:spcBef>
                <a:spcPts val="600"/>
              </a:spcBef>
              <a:spcAft>
                <a:spcPts val="0"/>
              </a:spcAft>
              <a:buNone/>
            </a:pPr>
            <a:r>
              <a:rPr b="1" lang="en" sz="1800">
                <a:solidFill>
                  <a:schemeClr val="lt1"/>
                </a:solidFill>
              </a:rPr>
              <a:t>OR</a:t>
            </a:r>
            <a:endParaRPr b="1" sz="1800">
              <a:solidFill>
                <a:schemeClr val="lt1"/>
              </a:solidFill>
            </a:endParaRPr>
          </a:p>
          <a:p>
            <a:pPr indent="0" lvl="0" marL="457200" rtl="0" algn="l">
              <a:spcBef>
                <a:spcPts val="600"/>
              </a:spcBef>
              <a:spcAft>
                <a:spcPts val="0"/>
              </a:spcAft>
              <a:buNone/>
            </a:pPr>
            <a:r>
              <a:rPr lang="en" sz="1800">
                <a:solidFill>
                  <a:schemeClr val="lt1"/>
                </a:solidFill>
              </a:rPr>
              <a:t>Expired drinks</a:t>
            </a:r>
            <a:r>
              <a:rPr lang="en" sz="1800">
                <a:solidFill>
                  <a:schemeClr val="lt1"/>
                </a:solidFill>
              </a:rPr>
              <a:t> = 1 series</a:t>
            </a:r>
            <a:endParaRPr sz="1800">
              <a:solidFill>
                <a:schemeClr val="lt1"/>
              </a:solidFill>
            </a:endParaRPr>
          </a:p>
          <a:p>
            <a:pPr indent="0" lvl="0" marL="457200" rtl="0" algn="l">
              <a:spcBef>
                <a:spcPts val="600"/>
              </a:spcBef>
              <a:spcAft>
                <a:spcPts val="0"/>
              </a:spcAft>
              <a:buNone/>
            </a:pPr>
            <a:r>
              <a:rPr lang="en" sz="1800">
                <a:solidFill>
                  <a:schemeClr val="lt1"/>
                </a:solidFill>
              </a:rPr>
              <a:t>Sellable drinks = 1 series</a:t>
            </a:r>
            <a:endParaRPr sz="1800">
              <a:solidFill>
                <a:schemeClr val="lt1"/>
              </a:solidFill>
            </a:endParaRPr>
          </a:p>
        </p:txBody>
      </p:sp>
      <p:pic>
        <p:nvPicPr>
          <p:cNvPr id="381" name="Google Shape;381;p52"/>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p53"/>
          <p:cNvSpPr txBox="1"/>
          <p:nvPr>
            <p:ph idx="4294967295" type="body"/>
          </p:nvPr>
        </p:nvSpPr>
        <p:spPr>
          <a:xfrm>
            <a:off x="1908900" y="1258750"/>
            <a:ext cx="5326200" cy="33798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ctr">
              <a:spcBef>
                <a:spcPts val="600"/>
              </a:spcBef>
              <a:spcAft>
                <a:spcPts val="0"/>
              </a:spcAft>
              <a:buNone/>
            </a:pPr>
            <a:r>
              <a:rPr lang="en" sz="2000">
                <a:solidFill>
                  <a:schemeClr val="lt1"/>
                </a:solidFill>
              </a:rPr>
              <a:t>Contracts = 1 record series</a:t>
            </a:r>
            <a:endParaRPr sz="2000">
              <a:solidFill>
                <a:schemeClr val="lt1"/>
              </a:solidFill>
            </a:endParaRPr>
          </a:p>
          <a:p>
            <a:pPr indent="0" lvl="0" marL="0" rtl="0" algn="ctr">
              <a:spcBef>
                <a:spcPts val="600"/>
              </a:spcBef>
              <a:spcAft>
                <a:spcPts val="0"/>
              </a:spcAft>
              <a:buNone/>
            </a:pPr>
            <a:r>
              <a:rPr b="1" lang="en" sz="2000">
                <a:solidFill>
                  <a:schemeClr val="lt1"/>
                </a:solidFill>
              </a:rPr>
              <a:t>OR</a:t>
            </a:r>
            <a:endParaRPr b="1" sz="2000">
              <a:solidFill>
                <a:schemeClr val="lt1"/>
              </a:solidFill>
            </a:endParaRPr>
          </a:p>
          <a:p>
            <a:pPr indent="0" lvl="0" marL="0" rtl="0" algn="ctr">
              <a:spcBef>
                <a:spcPts val="600"/>
              </a:spcBef>
              <a:spcAft>
                <a:spcPts val="0"/>
              </a:spcAft>
              <a:buNone/>
            </a:pPr>
            <a:r>
              <a:rPr lang="en" sz="2000">
                <a:solidFill>
                  <a:schemeClr val="lt1"/>
                </a:solidFill>
              </a:rPr>
              <a:t>Simple contracts = 1 record series</a:t>
            </a:r>
            <a:endParaRPr sz="2000">
              <a:solidFill>
                <a:schemeClr val="lt1"/>
              </a:solidFill>
            </a:endParaRPr>
          </a:p>
          <a:p>
            <a:pPr indent="0" lvl="0" marL="0" rtl="0" algn="ctr">
              <a:spcBef>
                <a:spcPts val="600"/>
              </a:spcBef>
              <a:spcAft>
                <a:spcPts val="0"/>
              </a:spcAft>
              <a:buNone/>
            </a:pPr>
            <a:r>
              <a:rPr lang="en" sz="2000">
                <a:solidFill>
                  <a:schemeClr val="lt1"/>
                </a:solidFill>
              </a:rPr>
              <a:t>Fixed-price contracts = 1 record series</a:t>
            </a:r>
            <a:endParaRPr sz="2000">
              <a:solidFill>
                <a:schemeClr val="lt1"/>
              </a:solidFill>
            </a:endParaRPr>
          </a:p>
          <a:p>
            <a:pPr indent="0" lvl="0" marL="0" rtl="0" algn="ctr">
              <a:spcBef>
                <a:spcPts val="600"/>
              </a:spcBef>
              <a:spcAft>
                <a:spcPts val="0"/>
              </a:spcAft>
              <a:buNone/>
            </a:pPr>
            <a:r>
              <a:rPr lang="en" sz="2000">
                <a:solidFill>
                  <a:schemeClr val="lt1"/>
                </a:solidFill>
              </a:rPr>
              <a:t>Incentive contracts = 1 record series</a:t>
            </a:r>
            <a:endParaRPr sz="2000">
              <a:solidFill>
                <a:schemeClr val="lt1"/>
              </a:solidFill>
            </a:endParaRPr>
          </a:p>
          <a:p>
            <a:pPr indent="0" lvl="0" marL="0" rtl="0" algn="ctr">
              <a:spcBef>
                <a:spcPts val="600"/>
              </a:spcBef>
              <a:spcAft>
                <a:spcPts val="0"/>
              </a:spcAft>
              <a:buNone/>
            </a:pPr>
            <a:r>
              <a:rPr b="1" lang="en" sz="2000">
                <a:solidFill>
                  <a:schemeClr val="lt1"/>
                </a:solidFill>
              </a:rPr>
              <a:t>OR</a:t>
            </a:r>
            <a:endParaRPr b="1" sz="2000">
              <a:solidFill>
                <a:schemeClr val="lt1"/>
              </a:solidFill>
            </a:endParaRPr>
          </a:p>
          <a:p>
            <a:pPr indent="0" lvl="0" marL="0" rtl="0" algn="ctr">
              <a:spcBef>
                <a:spcPts val="600"/>
              </a:spcBef>
              <a:spcAft>
                <a:spcPts val="0"/>
              </a:spcAft>
              <a:buNone/>
            </a:pPr>
            <a:r>
              <a:rPr lang="en" sz="2000">
                <a:solidFill>
                  <a:schemeClr val="lt1"/>
                </a:solidFill>
              </a:rPr>
              <a:t>Expired contracts = 1 record series</a:t>
            </a:r>
            <a:endParaRPr sz="2000">
              <a:solidFill>
                <a:schemeClr val="lt1"/>
              </a:solidFill>
            </a:endParaRPr>
          </a:p>
          <a:p>
            <a:pPr indent="0" lvl="0" marL="0" rtl="0" algn="ctr">
              <a:spcBef>
                <a:spcPts val="600"/>
              </a:spcBef>
              <a:spcAft>
                <a:spcPts val="0"/>
              </a:spcAft>
              <a:buNone/>
            </a:pPr>
            <a:r>
              <a:rPr lang="en" sz="2000">
                <a:solidFill>
                  <a:schemeClr val="lt1"/>
                </a:solidFill>
              </a:rPr>
              <a:t>Active contracts = 1 record series</a:t>
            </a:r>
            <a:endParaRPr sz="2000">
              <a:solidFill>
                <a:schemeClr val="lt1"/>
              </a:solidFill>
            </a:endParaRPr>
          </a:p>
        </p:txBody>
      </p:sp>
      <p:sp>
        <p:nvSpPr>
          <p:cNvPr id="387" name="Google Shape;387;p53"/>
          <p:cNvSpPr txBox="1"/>
          <p:nvPr>
            <p:ph idx="4294967295" type="title"/>
          </p:nvPr>
        </p:nvSpPr>
        <p:spPr>
          <a:xfrm>
            <a:off x="197775" y="172075"/>
            <a:ext cx="5701500" cy="6351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34343"/>
                </a:solidFill>
              </a:rPr>
              <a:t>Identifying Record Series</a:t>
            </a:r>
            <a:endParaRPr b="1">
              <a:solidFill>
                <a:srgbClr val="434343"/>
              </a:solidFill>
            </a:endParaRPr>
          </a:p>
        </p:txBody>
      </p:sp>
      <p:pic>
        <p:nvPicPr>
          <p:cNvPr id="388" name="Google Shape;388;p53"/>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idx="4294967295" type="title"/>
          </p:nvPr>
        </p:nvSpPr>
        <p:spPr>
          <a:xfrm>
            <a:off x="129675" y="391050"/>
            <a:ext cx="5974800" cy="573900"/>
          </a:xfrm>
          <a:prstGeom prst="rect">
            <a:avLst/>
          </a:prstGeom>
          <a:gradFill>
            <a:gsLst>
              <a:gs pos="0">
                <a:srgbClr val="F48108"/>
              </a:gs>
              <a:gs pos="100000">
                <a:srgbClr val="703D08"/>
              </a:gs>
            </a:gsLst>
            <a:path path="circle">
              <a:fillToRect b="50%" l="50%" r="50%" t="50%"/>
            </a:path>
            <a:tileRect/>
          </a:gradFill>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chemeClr val="lt1"/>
                </a:solidFill>
              </a:rPr>
              <a:t>Why</a:t>
            </a:r>
            <a:r>
              <a:rPr b="1" lang="en">
                <a:solidFill>
                  <a:schemeClr val="lt1"/>
                </a:solidFill>
              </a:rPr>
              <a:t> Record Series Matter</a:t>
            </a:r>
            <a:endParaRPr b="1">
              <a:solidFill>
                <a:schemeClr val="lt1"/>
              </a:solidFill>
            </a:endParaRPr>
          </a:p>
        </p:txBody>
      </p:sp>
      <p:sp>
        <p:nvSpPr>
          <p:cNvPr id="394" name="Google Shape;394;p54"/>
          <p:cNvSpPr txBox="1"/>
          <p:nvPr>
            <p:ph idx="4294967295" type="body"/>
          </p:nvPr>
        </p:nvSpPr>
        <p:spPr>
          <a:xfrm>
            <a:off x="2200950" y="1456200"/>
            <a:ext cx="4742100" cy="32136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800">
                <a:solidFill>
                  <a:schemeClr val="lt1"/>
                </a:solidFill>
              </a:rPr>
              <a:t>W</a:t>
            </a:r>
            <a:r>
              <a:rPr lang="en" sz="1800">
                <a:solidFill>
                  <a:schemeClr val="lt1"/>
                </a:solidFill>
              </a:rPr>
              <a:t>ithout identified record series:</a:t>
            </a:r>
            <a:endParaRPr sz="1800">
              <a:solidFill>
                <a:schemeClr val="lt1"/>
              </a:solidFill>
            </a:endParaRPr>
          </a:p>
          <a:p>
            <a:pPr indent="-342900" lvl="0" marL="914400" rtl="0" algn="l">
              <a:lnSpc>
                <a:spcPct val="115000"/>
              </a:lnSpc>
              <a:spcBef>
                <a:spcPts val="1200"/>
              </a:spcBef>
              <a:spcAft>
                <a:spcPts val="0"/>
              </a:spcAft>
              <a:buClr>
                <a:schemeClr val="lt1"/>
              </a:buClr>
              <a:buSzPts val="1800"/>
              <a:buChar char="▷"/>
            </a:pPr>
            <a:r>
              <a:rPr lang="en" sz="1800">
                <a:solidFill>
                  <a:schemeClr val="lt1"/>
                </a:solidFill>
              </a:rPr>
              <a:t>Lack of oversight and organization</a:t>
            </a:r>
            <a:endParaRPr sz="1800">
              <a:solidFill>
                <a:schemeClr val="lt1"/>
              </a:solidFill>
            </a:endParaRPr>
          </a:p>
          <a:p>
            <a:pPr indent="-342900" lvl="0" marL="914400" rtl="0" algn="l">
              <a:lnSpc>
                <a:spcPct val="115000"/>
              </a:lnSpc>
              <a:spcBef>
                <a:spcPts val="0"/>
              </a:spcBef>
              <a:spcAft>
                <a:spcPts val="0"/>
              </a:spcAft>
              <a:buClr>
                <a:schemeClr val="lt1"/>
              </a:buClr>
              <a:buSzPts val="1800"/>
              <a:buChar char="▷"/>
            </a:pPr>
            <a:r>
              <a:rPr lang="en" sz="1800">
                <a:solidFill>
                  <a:schemeClr val="lt1"/>
                </a:solidFill>
              </a:rPr>
              <a:t>Data may be kept too long or too short</a:t>
            </a:r>
            <a:endParaRPr sz="1800">
              <a:solidFill>
                <a:schemeClr val="lt1"/>
              </a:solidFill>
            </a:endParaRPr>
          </a:p>
          <a:p>
            <a:pPr indent="-342900" lvl="0" marL="914400" rtl="0" algn="l">
              <a:lnSpc>
                <a:spcPct val="115000"/>
              </a:lnSpc>
              <a:spcBef>
                <a:spcPts val="0"/>
              </a:spcBef>
              <a:spcAft>
                <a:spcPts val="0"/>
              </a:spcAft>
              <a:buClr>
                <a:schemeClr val="lt1"/>
              </a:buClr>
              <a:buSzPts val="1800"/>
              <a:buChar char="▷"/>
            </a:pPr>
            <a:r>
              <a:rPr lang="en" sz="1800">
                <a:solidFill>
                  <a:schemeClr val="lt1"/>
                </a:solidFill>
              </a:rPr>
              <a:t>Personal data may be misused</a:t>
            </a:r>
            <a:endParaRPr sz="1800">
              <a:solidFill>
                <a:schemeClr val="lt1"/>
              </a:solidFill>
            </a:endParaRPr>
          </a:p>
          <a:p>
            <a:pPr indent="-342900" lvl="0" marL="914400" rtl="0" algn="l">
              <a:lnSpc>
                <a:spcPct val="115000"/>
              </a:lnSpc>
              <a:spcBef>
                <a:spcPts val="0"/>
              </a:spcBef>
              <a:spcAft>
                <a:spcPts val="0"/>
              </a:spcAft>
              <a:buClr>
                <a:schemeClr val="lt1"/>
              </a:buClr>
              <a:buSzPts val="1800"/>
              <a:buChar char="▷"/>
            </a:pPr>
            <a:r>
              <a:rPr lang="en" sz="1800">
                <a:solidFill>
                  <a:schemeClr val="lt1"/>
                </a:solidFill>
              </a:rPr>
              <a:t>Unauthorized secondary use </a:t>
            </a:r>
            <a:endParaRPr sz="1800">
              <a:solidFill>
                <a:schemeClr val="lt1"/>
              </a:solidFill>
            </a:endParaRPr>
          </a:p>
          <a:p>
            <a:pPr indent="-342900" lvl="0" marL="914400" rtl="0" algn="l">
              <a:lnSpc>
                <a:spcPct val="115000"/>
              </a:lnSpc>
              <a:spcBef>
                <a:spcPts val="0"/>
              </a:spcBef>
              <a:spcAft>
                <a:spcPts val="0"/>
              </a:spcAft>
              <a:buClr>
                <a:schemeClr val="lt1"/>
              </a:buClr>
              <a:buSzPts val="1800"/>
              <a:buChar char="▷"/>
            </a:pPr>
            <a:r>
              <a:rPr lang="en" sz="1800">
                <a:solidFill>
                  <a:schemeClr val="lt1"/>
                </a:solidFill>
              </a:rPr>
              <a:t>Increased breach impact</a:t>
            </a:r>
            <a:endParaRPr sz="1800">
              <a:solidFill>
                <a:schemeClr val="lt1"/>
              </a:solidFill>
            </a:endParaRPr>
          </a:p>
        </p:txBody>
      </p:sp>
      <p:pic>
        <p:nvPicPr>
          <p:cNvPr id="395" name="Google Shape;395;p54"/>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p55"/>
          <p:cNvSpPr txBox="1"/>
          <p:nvPr>
            <p:ph idx="4294967295" type="body"/>
          </p:nvPr>
        </p:nvSpPr>
        <p:spPr>
          <a:xfrm>
            <a:off x="657500" y="1074289"/>
            <a:ext cx="8007000" cy="34101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330200" lvl="0" marL="457200" rtl="0" algn="l">
              <a:lnSpc>
                <a:spcPct val="115000"/>
              </a:lnSpc>
              <a:spcBef>
                <a:spcPts val="1200"/>
              </a:spcBef>
              <a:spcAft>
                <a:spcPts val="0"/>
              </a:spcAft>
              <a:buClr>
                <a:schemeClr val="lt1"/>
              </a:buClr>
              <a:buSzPts val="1600"/>
              <a:buChar char="▷"/>
            </a:pPr>
            <a:r>
              <a:rPr lang="en" sz="1600">
                <a:solidFill>
                  <a:schemeClr val="lt1"/>
                </a:solidFill>
              </a:rPr>
              <a:t>R</a:t>
            </a:r>
            <a:r>
              <a:rPr lang="en" sz="1600">
                <a:solidFill>
                  <a:schemeClr val="lt1"/>
                </a:solidFill>
              </a:rPr>
              <a:t>equired to:</a:t>
            </a:r>
            <a:endParaRPr sz="1600">
              <a:solidFill>
                <a:schemeClr val="lt1"/>
              </a:solidFill>
            </a:endParaRPr>
          </a:p>
          <a:p>
            <a:pPr indent="-330200" lvl="1" marL="914400" rtl="0" algn="l">
              <a:lnSpc>
                <a:spcPct val="115000"/>
              </a:lnSpc>
              <a:spcBef>
                <a:spcPts val="0"/>
              </a:spcBef>
              <a:spcAft>
                <a:spcPts val="0"/>
              </a:spcAft>
              <a:buClr>
                <a:schemeClr val="lt1"/>
              </a:buClr>
              <a:buSzPts val="1600"/>
              <a:buChar char="○"/>
            </a:pPr>
            <a:r>
              <a:rPr lang="en" sz="1600">
                <a:solidFill>
                  <a:schemeClr val="lt1"/>
                </a:solidFill>
              </a:rPr>
              <a:t>Identify, evaluate,  and classify/designate every record series and report them to DARS</a:t>
            </a:r>
            <a:r>
              <a:rPr lang="en" sz="1600">
                <a:solidFill>
                  <a:schemeClr val="lt1"/>
                </a:solidFill>
              </a:rPr>
              <a:t>, per </a:t>
            </a:r>
            <a:r>
              <a:rPr lang="en" sz="1600" u="sng">
                <a:solidFill>
                  <a:schemeClr val="lt1"/>
                </a:solidFill>
                <a:hlinkClick r:id="rId4">
                  <a:extLst>
                    <a:ext uri="{A12FA001-AC4F-418D-AE19-62706E023703}">
                      <ahyp:hlinkClr val="tx"/>
                    </a:ext>
                  </a:extLst>
                </a:hlinkClick>
              </a:rPr>
              <a:t>63A-12-103(8)</a:t>
            </a:r>
            <a:r>
              <a:rPr lang="en" sz="1600">
                <a:solidFill>
                  <a:schemeClr val="lt1"/>
                </a:solidFill>
              </a:rPr>
              <a:t>; and </a:t>
            </a:r>
            <a:endParaRPr sz="1600">
              <a:solidFill>
                <a:schemeClr val="lt1"/>
              </a:solidFill>
            </a:endParaRPr>
          </a:p>
          <a:p>
            <a:pPr indent="-330200" lvl="1" marL="914400" rtl="0" algn="l">
              <a:lnSpc>
                <a:spcPct val="115000"/>
              </a:lnSpc>
              <a:spcBef>
                <a:spcPts val="0"/>
              </a:spcBef>
              <a:spcAft>
                <a:spcPts val="0"/>
              </a:spcAft>
              <a:buClr>
                <a:schemeClr val="lt1"/>
              </a:buClr>
              <a:buSzPts val="1600"/>
              <a:buChar char="○"/>
            </a:pPr>
            <a:r>
              <a:rPr lang="en" sz="1600">
                <a:solidFill>
                  <a:schemeClr val="lt1"/>
                </a:solidFill>
              </a:rPr>
              <a:t>File a statement with DARS explaining the purpose for which each private or controlled record is collected, maintained or used , per </a:t>
            </a:r>
            <a:r>
              <a:rPr lang="en" sz="1600" u="sng">
                <a:solidFill>
                  <a:schemeClr val="lt1"/>
                </a:solidFill>
                <a:hlinkClick r:id="rId5">
                  <a:extLst>
                    <a:ext uri="{A12FA001-AC4F-418D-AE19-62706E023703}">
                      <ahyp:hlinkClr val="tx"/>
                    </a:ext>
                  </a:extLst>
                </a:hlinkClick>
              </a:rPr>
              <a:t>63G-2-601(1)</a:t>
            </a:r>
            <a:r>
              <a:rPr lang="en" sz="1600">
                <a:solidFill>
                  <a:schemeClr val="lt1"/>
                </a:solidFill>
              </a:rPr>
              <a:t>. </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No automated way to report these things to DARS, and </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DARS staff members don’t have the capacity to enter each and every record series for each and every governmental entity in Utah into DARS’ system. </a:t>
            </a:r>
            <a:endParaRPr sz="1600">
              <a:solidFill>
                <a:schemeClr val="lt1"/>
              </a:solidFill>
            </a:endParaRPr>
          </a:p>
          <a:p>
            <a:pPr indent="-330200" lvl="1" marL="914400" rtl="0" algn="l">
              <a:lnSpc>
                <a:spcPct val="115000"/>
              </a:lnSpc>
              <a:spcBef>
                <a:spcPts val="0"/>
              </a:spcBef>
              <a:spcAft>
                <a:spcPts val="0"/>
              </a:spcAft>
              <a:buClr>
                <a:schemeClr val="lt1"/>
              </a:buClr>
              <a:buSzPts val="1600"/>
              <a:buChar char="○"/>
            </a:pPr>
            <a:r>
              <a:rPr lang="en" sz="1600">
                <a:solidFill>
                  <a:schemeClr val="lt1"/>
                </a:solidFill>
              </a:rPr>
              <a:t>Multiple options for agencies</a:t>
            </a:r>
            <a:endParaRPr sz="1800">
              <a:solidFill>
                <a:schemeClr val="lt1"/>
              </a:solidFill>
            </a:endParaRPr>
          </a:p>
        </p:txBody>
      </p:sp>
      <p:sp>
        <p:nvSpPr>
          <p:cNvPr id="401" name="Google Shape;401;p55"/>
          <p:cNvSpPr txBox="1"/>
          <p:nvPr/>
        </p:nvSpPr>
        <p:spPr>
          <a:xfrm>
            <a:off x="372300" y="232475"/>
            <a:ext cx="8429700" cy="431100"/>
          </a:xfrm>
          <a:prstGeom prst="rect">
            <a:avLst/>
          </a:prstGeom>
          <a:gradFill>
            <a:gsLst>
              <a:gs pos="0">
                <a:srgbClr val="F48108"/>
              </a:gs>
              <a:gs pos="100000">
                <a:srgbClr val="703D08"/>
              </a:gs>
            </a:gsLst>
            <a:path path="circle">
              <a:fillToRect b="50%" l="50%" r="50%" t="50%"/>
            </a:path>
            <a:tileRect/>
          </a:gra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lt1"/>
                </a:solidFill>
                <a:latin typeface="Montserrat"/>
                <a:ea typeface="Montserrat"/>
                <a:cs typeface="Montserrat"/>
                <a:sym typeface="Montserrat"/>
              </a:rPr>
              <a:t>Do you need to create a record series with DARS for every record you create? </a:t>
            </a:r>
            <a:endParaRPr>
              <a:solidFill>
                <a:schemeClr val="lt1"/>
              </a:solidFill>
            </a:endParaRPr>
          </a:p>
        </p:txBody>
      </p:sp>
      <p:pic>
        <p:nvPicPr>
          <p:cNvPr id="402" name="Google Shape;402;p55"/>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56"/>
          <p:cNvSpPr txBox="1"/>
          <p:nvPr>
            <p:ph idx="4294967295" type="body"/>
          </p:nvPr>
        </p:nvSpPr>
        <p:spPr>
          <a:xfrm>
            <a:off x="475725" y="1496475"/>
            <a:ext cx="4112700" cy="20316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700">
                <a:solidFill>
                  <a:schemeClr val="lt1"/>
                </a:solidFill>
              </a:rPr>
              <a:t>Work</a:t>
            </a:r>
            <a:r>
              <a:rPr lang="en" sz="1700">
                <a:solidFill>
                  <a:schemeClr val="lt1"/>
                </a:solidFill>
              </a:rPr>
              <a:t>ing with a DARS RIM specialist, create a data file in DARS' system for every record series, with the required elements specified</a:t>
            </a:r>
            <a:endParaRPr sz="1800">
              <a:solidFill>
                <a:schemeClr val="lt1"/>
              </a:solidFill>
            </a:endParaRPr>
          </a:p>
        </p:txBody>
      </p:sp>
      <p:pic>
        <p:nvPicPr>
          <p:cNvPr id="408" name="Google Shape;408;p56"/>
          <p:cNvPicPr preferRelativeResize="0"/>
          <p:nvPr/>
        </p:nvPicPr>
        <p:blipFill>
          <a:blip r:embed="rId4">
            <a:alphaModFix/>
          </a:blip>
          <a:stretch>
            <a:fillRect/>
          </a:stretch>
        </p:blipFill>
        <p:spPr>
          <a:xfrm>
            <a:off x="7785325" y="152400"/>
            <a:ext cx="1206300" cy="1206300"/>
          </a:xfrm>
          <a:prstGeom prst="ellipse">
            <a:avLst/>
          </a:prstGeom>
          <a:noFill/>
          <a:ln>
            <a:noFill/>
          </a:ln>
        </p:spPr>
      </p:pic>
      <p:sp>
        <p:nvSpPr>
          <p:cNvPr id="409" name="Google Shape;409;p56"/>
          <p:cNvSpPr txBox="1"/>
          <p:nvPr>
            <p:ph idx="4294967295" type="title"/>
          </p:nvPr>
        </p:nvSpPr>
        <p:spPr>
          <a:xfrm>
            <a:off x="387850" y="623048"/>
            <a:ext cx="16827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F4F0DB"/>
                </a:solidFill>
              </a:rPr>
              <a:t>Option</a:t>
            </a:r>
            <a:endParaRPr b="1">
              <a:solidFill>
                <a:srgbClr val="F4F0DB"/>
              </a:solidFill>
            </a:endParaRPr>
          </a:p>
        </p:txBody>
      </p:sp>
      <p:sp>
        <p:nvSpPr>
          <p:cNvPr id="410" name="Google Shape;410;p56"/>
          <p:cNvSpPr/>
          <p:nvPr/>
        </p:nvSpPr>
        <p:spPr>
          <a:xfrm>
            <a:off x="2060634" y="442264"/>
            <a:ext cx="447817" cy="1219624"/>
          </a:xfrm>
          <a:prstGeom prst="rect">
            <a:avLst/>
          </a:prstGeom>
        </p:spPr>
        <p:txBody>
          <a:bodyPr>
            <a:prstTxWarp prst="textPlain"/>
          </a:bodyPr>
          <a:lstStyle/>
          <a:p>
            <a:pPr lvl="0" algn="ctr"/>
            <a:r>
              <a:rPr b="0" i="0">
                <a:ln cap="flat" cmpd="sng" w="76200">
                  <a:solidFill>
                    <a:srgbClr val="F4F0DB"/>
                  </a:solidFill>
                  <a:prstDash val="solid"/>
                  <a:round/>
                  <a:headEnd len="sm" w="sm" type="none"/>
                  <a:tailEnd len="sm" w="sm" type="none"/>
                </a:ln>
                <a:solidFill>
                  <a:srgbClr val="B45F06"/>
                </a:solidFill>
                <a:latin typeface="Arial"/>
              </a:rPr>
              <a:t>1</a:t>
            </a:r>
          </a:p>
        </p:txBody>
      </p:sp>
      <p:pic>
        <p:nvPicPr>
          <p:cNvPr id="411" name="Google Shape;411;p56" title="List of Record Series_Div of Finance.png"/>
          <p:cNvPicPr preferRelativeResize="0"/>
          <p:nvPr/>
        </p:nvPicPr>
        <p:blipFill>
          <a:blip r:embed="rId5">
            <a:alphaModFix/>
          </a:blip>
          <a:stretch>
            <a:fillRect/>
          </a:stretch>
        </p:blipFill>
        <p:spPr>
          <a:xfrm>
            <a:off x="4700950" y="0"/>
            <a:ext cx="4248049" cy="5207851"/>
          </a:xfrm>
          <a:prstGeom prst="rect">
            <a:avLst/>
          </a:prstGeom>
          <a:noFill/>
          <a:ln cap="flat" cmpd="sng" w="38100">
            <a:solidFill>
              <a:srgbClr val="B45F06"/>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sp>
        <p:nvSpPr>
          <p:cNvPr id="416" name="Google Shape;416;p57"/>
          <p:cNvSpPr txBox="1"/>
          <p:nvPr>
            <p:ph idx="4294967295" type="body"/>
          </p:nvPr>
        </p:nvSpPr>
        <p:spPr>
          <a:xfrm>
            <a:off x="475700" y="1098900"/>
            <a:ext cx="3666600" cy="26373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700">
                <a:solidFill>
                  <a:schemeClr val="lt1"/>
                </a:solidFill>
              </a:rPr>
              <a:t>C</a:t>
            </a:r>
            <a:r>
              <a:rPr lang="en" sz="1700">
                <a:solidFill>
                  <a:schemeClr val="lt1"/>
                </a:solidFill>
              </a:rPr>
              <a:t>reate an in-house inventory spreadsheet that lists every record series, along with the required elements, and share the spreadsheet with DARS.</a:t>
            </a:r>
            <a:endParaRPr sz="1800">
              <a:solidFill>
                <a:schemeClr val="lt1"/>
              </a:solidFill>
            </a:endParaRPr>
          </a:p>
        </p:txBody>
      </p:sp>
      <p:pic>
        <p:nvPicPr>
          <p:cNvPr id="417" name="Google Shape;417;p57"/>
          <p:cNvPicPr preferRelativeResize="0"/>
          <p:nvPr/>
        </p:nvPicPr>
        <p:blipFill>
          <a:blip r:embed="rId4">
            <a:alphaModFix/>
          </a:blip>
          <a:stretch>
            <a:fillRect/>
          </a:stretch>
        </p:blipFill>
        <p:spPr>
          <a:xfrm>
            <a:off x="7785325" y="152400"/>
            <a:ext cx="1206300" cy="1206300"/>
          </a:xfrm>
          <a:prstGeom prst="ellipse">
            <a:avLst/>
          </a:prstGeom>
          <a:noFill/>
          <a:ln>
            <a:noFill/>
          </a:ln>
        </p:spPr>
      </p:pic>
      <p:pic>
        <p:nvPicPr>
          <p:cNvPr id="418" name="Google Shape;418;p57" title="DARS inventory.png"/>
          <p:cNvPicPr preferRelativeResize="0"/>
          <p:nvPr/>
        </p:nvPicPr>
        <p:blipFill>
          <a:blip r:embed="rId5">
            <a:alphaModFix/>
          </a:blip>
          <a:stretch>
            <a:fillRect/>
          </a:stretch>
        </p:blipFill>
        <p:spPr>
          <a:xfrm>
            <a:off x="4253100" y="200200"/>
            <a:ext cx="6705474" cy="3772549"/>
          </a:xfrm>
          <a:prstGeom prst="rect">
            <a:avLst/>
          </a:prstGeom>
          <a:noFill/>
          <a:ln cap="flat" cmpd="sng" w="38100">
            <a:solidFill>
              <a:srgbClr val="B45F06"/>
            </a:solidFill>
            <a:prstDash val="solid"/>
            <a:round/>
            <a:headEnd len="sm" w="sm" type="none"/>
            <a:tailEnd len="sm" w="sm" type="none"/>
          </a:ln>
        </p:spPr>
      </p:pic>
      <p:sp>
        <p:nvSpPr>
          <p:cNvPr id="419" name="Google Shape;419;p57"/>
          <p:cNvSpPr txBox="1"/>
          <p:nvPr>
            <p:ph idx="4294967295" type="body"/>
          </p:nvPr>
        </p:nvSpPr>
        <p:spPr>
          <a:xfrm>
            <a:off x="3820525" y="3464575"/>
            <a:ext cx="5171100" cy="1302300"/>
          </a:xfrm>
          <a:prstGeom prst="rect">
            <a:avLst/>
          </a:prstGeom>
          <a:solidFill>
            <a:srgbClr val="F4F0DB"/>
          </a:solidFill>
          <a:ln cap="flat" cmpd="sng" w="38100">
            <a:solidFill>
              <a:srgbClr val="B45F06"/>
            </a:solidFill>
            <a:prstDash val="solid"/>
            <a:round/>
            <a:headEnd len="sm" w="sm" type="none"/>
            <a:tailEnd len="sm" w="sm" type="none"/>
          </a:ln>
        </p:spPr>
        <p:txBody>
          <a:bodyPr anchorCtr="0" anchor="t" bIns="91425" lIns="91425" spcFirstLastPara="1" rIns="91425" wrap="square" tIns="91425">
            <a:noAutofit/>
          </a:bodyPr>
          <a:lstStyle/>
          <a:p>
            <a:pPr indent="-336550" lvl="0" marL="457200" rtl="0" algn="l">
              <a:lnSpc>
                <a:spcPct val="115000"/>
              </a:lnSpc>
              <a:spcBef>
                <a:spcPts val="1200"/>
              </a:spcBef>
              <a:spcAft>
                <a:spcPts val="0"/>
              </a:spcAft>
              <a:buClr>
                <a:srgbClr val="783F04"/>
              </a:buClr>
              <a:buSzPts val="1700"/>
              <a:buFont typeface="Montserrat"/>
              <a:buChar char="▷"/>
            </a:pPr>
            <a:r>
              <a:rPr lang="en" sz="1700" u="sng">
                <a:solidFill>
                  <a:srgbClr val="783F04"/>
                </a:solidFill>
                <a:latin typeface="Montserrat"/>
                <a:ea typeface="Montserrat"/>
                <a:cs typeface="Montserrat"/>
                <a:sym typeface="Montserrat"/>
                <a:hlinkClick r:id="rId6">
                  <a:extLst>
                    <a:ext uri="{A12FA001-AC4F-418D-AE19-62706E023703}">
                      <ahyp:hlinkClr val="tx"/>
                    </a:ext>
                  </a:extLst>
                </a:hlinkClick>
              </a:rPr>
              <a:t>Inventory Spreadsheet Template</a:t>
            </a:r>
            <a:endParaRPr sz="1700">
              <a:solidFill>
                <a:srgbClr val="783F0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783F04"/>
              </a:buClr>
              <a:buSzPts val="1700"/>
              <a:buFont typeface="Montserrat"/>
              <a:buChar char="▷"/>
            </a:pPr>
            <a:r>
              <a:rPr lang="en" sz="1700">
                <a:solidFill>
                  <a:srgbClr val="783F04"/>
                </a:solidFill>
                <a:latin typeface="Montserrat"/>
                <a:ea typeface="Montserrat"/>
                <a:cs typeface="Montserrat"/>
                <a:sym typeface="Montserrat"/>
              </a:rPr>
              <a:t>Email </a:t>
            </a:r>
            <a:r>
              <a:rPr lang="en" sz="1700" u="sng">
                <a:solidFill>
                  <a:srgbClr val="783F04"/>
                </a:solidFill>
                <a:latin typeface="Montserrat"/>
                <a:ea typeface="Montserrat"/>
                <a:cs typeface="Montserrat"/>
                <a:sym typeface="Montserrat"/>
                <a:hlinkClick r:id="rId7">
                  <a:extLst>
                    <a:ext uri="{A12FA001-AC4F-418D-AE19-62706E023703}">
                      <ahyp:hlinkClr val="tx"/>
                    </a:ext>
                  </a:extLst>
                </a:hlinkClick>
              </a:rPr>
              <a:t>recordsmanagement@utah.gov</a:t>
            </a:r>
            <a:r>
              <a:rPr lang="en" sz="1700">
                <a:solidFill>
                  <a:srgbClr val="783F04"/>
                </a:solidFill>
                <a:latin typeface="Montserrat"/>
                <a:ea typeface="Montserrat"/>
                <a:cs typeface="Montserrat"/>
                <a:sym typeface="Montserrat"/>
              </a:rPr>
              <a:t> to share the spreadsheet with DARS</a:t>
            </a:r>
            <a:endParaRPr>
              <a:solidFill>
                <a:srgbClr val="783F04"/>
              </a:solidFill>
            </a:endParaRPr>
          </a:p>
        </p:txBody>
      </p:sp>
      <p:sp>
        <p:nvSpPr>
          <p:cNvPr id="420" name="Google Shape;420;p57"/>
          <p:cNvSpPr txBox="1"/>
          <p:nvPr>
            <p:ph idx="4294967295" type="title"/>
          </p:nvPr>
        </p:nvSpPr>
        <p:spPr>
          <a:xfrm>
            <a:off x="387900" y="276665"/>
            <a:ext cx="16827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F4F0DB"/>
                </a:solidFill>
              </a:rPr>
              <a:t>Option</a:t>
            </a:r>
            <a:endParaRPr b="1">
              <a:solidFill>
                <a:srgbClr val="F4F0DB"/>
              </a:solidFill>
            </a:endParaRPr>
          </a:p>
        </p:txBody>
      </p:sp>
      <p:sp>
        <p:nvSpPr>
          <p:cNvPr id="421" name="Google Shape;421;p57"/>
          <p:cNvSpPr/>
          <p:nvPr/>
        </p:nvSpPr>
        <p:spPr>
          <a:xfrm>
            <a:off x="2070545" y="144963"/>
            <a:ext cx="802339" cy="1219624"/>
          </a:xfrm>
          <a:prstGeom prst="rect">
            <a:avLst/>
          </a:prstGeom>
        </p:spPr>
        <p:txBody>
          <a:bodyPr>
            <a:prstTxWarp prst="textPlain"/>
          </a:bodyPr>
          <a:lstStyle/>
          <a:p>
            <a:pPr lvl="0" algn="ctr"/>
            <a:r>
              <a:rPr b="0" i="0">
                <a:ln cap="flat" cmpd="sng" w="76200">
                  <a:solidFill>
                    <a:srgbClr val="F4F0DB"/>
                  </a:solidFill>
                  <a:prstDash val="solid"/>
                  <a:round/>
                  <a:headEnd len="sm" w="sm" type="none"/>
                  <a:tailEnd len="sm" w="sm" type="none"/>
                </a:ln>
                <a:solidFill>
                  <a:srgbClr val="B45F06"/>
                </a:solidFill>
                <a:latin typeface="Arial"/>
              </a:rPr>
              <a:t>2</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58"/>
          <p:cNvSpPr txBox="1"/>
          <p:nvPr>
            <p:ph idx="4294967295" type="body"/>
          </p:nvPr>
        </p:nvSpPr>
        <p:spPr>
          <a:xfrm>
            <a:off x="657500" y="972675"/>
            <a:ext cx="3891300" cy="37725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t/>
            </a:r>
            <a:endParaRPr sz="1700">
              <a:solidFill>
                <a:schemeClr val="lt1"/>
              </a:solidFill>
            </a:endParaRPr>
          </a:p>
          <a:p>
            <a:pPr indent="0" lvl="0" marL="0" rtl="0" algn="l">
              <a:lnSpc>
                <a:spcPct val="115000"/>
              </a:lnSpc>
              <a:spcBef>
                <a:spcPts val="1200"/>
              </a:spcBef>
              <a:spcAft>
                <a:spcPts val="0"/>
              </a:spcAft>
              <a:buNone/>
            </a:pPr>
            <a:r>
              <a:rPr lang="en" sz="1700">
                <a:solidFill>
                  <a:schemeClr val="lt1"/>
                </a:solidFill>
              </a:rPr>
              <a:t>Create an in-house </a:t>
            </a:r>
            <a:r>
              <a:rPr lang="en" sz="1700" u="sng">
                <a:solidFill>
                  <a:schemeClr val="lt1"/>
                </a:solidFill>
                <a:hlinkClick r:id="rId4">
                  <a:extLst>
                    <a:ext uri="{A12FA001-AC4F-418D-AE19-62706E023703}">
                      <ahyp:hlinkClr val="tx"/>
                    </a:ext>
                  </a:extLst>
                </a:hlinkClick>
              </a:rPr>
              <a:t>inventory spreadsheet</a:t>
            </a:r>
            <a:r>
              <a:rPr lang="en" sz="1700">
                <a:solidFill>
                  <a:schemeClr val="lt1"/>
                </a:solidFill>
              </a:rPr>
              <a:t> that lists every record series and share the spreadsheet with DARS. </a:t>
            </a:r>
            <a:endParaRPr sz="1700">
              <a:solidFill>
                <a:schemeClr val="lt1"/>
              </a:solidFill>
            </a:endParaRPr>
          </a:p>
          <a:p>
            <a:pPr indent="0" lvl="0" marL="0" rtl="0" algn="l">
              <a:lnSpc>
                <a:spcPct val="115000"/>
              </a:lnSpc>
              <a:spcBef>
                <a:spcPts val="1200"/>
              </a:spcBef>
              <a:spcAft>
                <a:spcPts val="0"/>
              </a:spcAft>
              <a:buNone/>
            </a:pPr>
            <a:r>
              <a:rPr b="1" lang="en" sz="1700">
                <a:solidFill>
                  <a:schemeClr val="lt1"/>
                </a:solidFill>
              </a:rPr>
              <a:t>AND</a:t>
            </a:r>
            <a:endParaRPr b="1" sz="1700">
              <a:solidFill>
                <a:schemeClr val="lt1"/>
              </a:solidFill>
            </a:endParaRPr>
          </a:p>
          <a:p>
            <a:pPr indent="0" lvl="0" marL="0" rtl="0" algn="l">
              <a:lnSpc>
                <a:spcPct val="115000"/>
              </a:lnSpc>
              <a:spcBef>
                <a:spcPts val="1200"/>
              </a:spcBef>
              <a:spcAft>
                <a:spcPts val="0"/>
              </a:spcAft>
              <a:buNone/>
            </a:pPr>
            <a:r>
              <a:rPr lang="en" sz="1700">
                <a:solidFill>
                  <a:schemeClr val="lt1"/>
                </a:solidFill>
              </a:rPr>
              <a:t>Some record series, like those with private or controlled information or personal data, are documented in DARS' system</a:t>
            </a:r>
            <a:endParaRPr sz="1800">
              <a:solidFill>
                <a:schemeClr val="lt1"/>
              </a:solidFill>
            </a:endParaRPr>
          </a:p>
        </p:txBody>
      </p:sp>
      <p:pic>
        <p:nvPicPr>
          <p:cNvPr id="427" name="Google Shape;427;p58"/>
          <p:cNvPicPr preferRelativeResize="0"/>
          <p:nvPr/>
        </p:nvPicPr>
        <p:blipFill>
          <a:blip r:embed="rId5">
            <a:alphaModFix/>
          </a:blip>
          <a:stretch>
            <a:fillRect/>
          </a:stretch>
        </p:blipFill>
        <p:spPr>
          <a:xfrm>
            <a:off x="7785325" y="152400"/>
            <a:ext cx="1206300" cy="1206300"/>
          </a:xfrm>
          <a:prstGeom prst="ellipse">
            <a:avLst/>
          </a:prstGeom>
          <a:noFill/>
          <a:ln>
            <a:noFill/>
          </a:ln>
        </p:spPr>
      </p:pic>
      <p:pic>
        <p:nvPicPr>
          <p:cNvPr id="428" name="Google Shape;428;p58" title="DARS inventory.png"/>
          <p:cNvPicPr preferRelativeResize="0"/>
          <p:nvPr/>
        </p:nvPicPr>
        <p:blipFill>
          <a:blip r:embed="rId6">
            <a:alphaModFix/>
          </a:blip>
          <a:stretch>
            <a:fillRect/>
          </a:stretch>
        </p:blipFill>
        <p:spPr>
          <a:xfrm>
            <a:off x="4548800" y="203250"/>
            <a:ext cx="6705474" cy="3772549"/>
          </a:xfrm>
          <a:prstGeom prst="rect">
            <a:avLst/>
          </a:prstGeom>
          <a:noFill/>
          <a:ln cap="flat" cmpd="sng" w="38100">
            <a:solidFill>
              <a:srgbClr val="B45F06"/>
            </a:solidFill>
            <a:prstDash val="solid"/>
            <a:round/>
            <a:headEnd len="sm" w="sm" type="none"/>
            <a:tailEnd len="sm" w="sm" type="none"/>
          </a:ln>
        </p:spPr>
      </p:pic>
      <p:sp>
        <p:nvSpPr>
          <p:cNvPr id="429" name="Google Shape;429;p58"/>
          <p:cNvSpPr/>
          <p:nvPr/>
        </p:nvSpPr>
        <p:spPr>
          <a:xfrm>
            <a:off x="5021026" y="3312401"/>
            <a:ext cx="1039324" cy="954255"/>
          </a:xfrm>
          <a:prstGeom prst="rect">
            <a:avLst/>
          </a:prstGeom>
        </p:spPr>
        <p:txBody>
          <a:bodyPr>
            <a:prstTxWarp prst="textPlain"/>
          </a:bodyPr>
          <a:lstStyle/>
          <a:p>
            <a:pPr lvl="0" algn="ctr"/>
            <a:r>
              <a:rPr b="1" i="0">
                <a:ln cap="flat" cmpd="sng" w="38100">
                  <a:solidFill>
                    <a:srgbClr val="E2D6A3"/>
                  </a:solidFill>
                  <a:prstDash val="solid"/>
                  <a:round/>
                  <a:headEnd len="sm" w="sm" type="none"/>
                  <a:tailEnd len="sm" w="sm" type="none"/>
                </a:ln>
                <a:solidFill>
                  <a:srgbClr val="B45F06"/>
                </a:solidFill>
                <a:latin typeface="Arial"/>
              </a:rPr>
              <a:t>+</a:t>
            </a:r>
          </a:p>
        </p:txBody>
      </p:sp>
      <p:pic>
        <p:nvPicPr>
          <p:cNvPr id="430" name="Google Shape;430;p58"/>
          <p:cNvPicPr preferRelativeResize="0"/>
          <p:nvPr/>
        </p:nvPicPr>
        <p:blipFill>
          <a:blip r:embed="rId7">
            <a:alphaModFix/>
          </a:blip>
          <a:stretch>
            <a:fillRect/>
          </a:stretch>
        </p:blipFill>
        <p:spPr>
          <a:xfrm>
            <a:off x="6186325" y="2457275"/>
            <a:ext cx="2465075" cy="1970050"/>
          </a:xfrm>
          <a:prstGeom prst="rect">
            <a:avLst/>
          </a:prstGeom>
          <a:noFill/>
          <a:ln cap="flat" cmpd="sng" w="38100">
            <a:solidFill>
              <a:srgbClr val="B45F06"/>
            </a:solidFill>
            <a:prstDash val="solid"/>
            <a:round/>
            <a:headEnd len="sm" w="sm" type="none"/>
            <a:tailEnd len="sm" w="sm" type="none"/>
          </a:ln>
        </p:spPr>
      </p:pic>
      <p:sp>
        <p:nvSpPr>
          <p:cNvPr id="431" name="Google Shape;431;p58"/>
          <p:cNvSpPr txBox="1"/>
          <p:nvPr>
            <p:ph idx="4294967295" type="title"/>
          </p:nvPr>
        </p:nvSpPr>
        <p:spPr>
          <a:xfrm>
            <a:off x="387900" y="286575"/>
            <a:ext cx="16827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F4F0DB"/>
                </a:solidFill>
              </a:rPr>
              <a:t>Option</a:t>
            </a:r>
            <a:endParaRPr b="1">
              <a:solidFill>
                <a:srgbClr val="F4F0DB"/>
              </a:solidFill>
            </a:endParaRPr>
          </a:p>
        </p:txBody>
      </p:sp>
      <p:sp>
        <p:nvSpPr>
          <p:cNvPr id="432" name="Google Shape;432;p58"/>
          <p:cNvSpPr/>
          <p:nvPr/>
        </p:nvSpPr>
        <p:spPr>
          <a:xfrm>
            <a:off x="2070545" y="144963"/>
            <a:ext cx="795554" cy="1239979"/>
          </a:xfrm>
          <a:prstGeom prst="rect">
            <a:avLst/>
          </a:prstGeom>
        </p:spPr>
        <p:txBody>
          <a:bodyPr>
            <a:prstTxWarp prst="textPlain"/>
          </a:bodyPr>
          <a:lstStyle/>
          <a:p>
            <a:pPr lvl="0" algn="ctr"/>
            <a:r>
              <a:rPr b="0" i="0">
                <a:ln cap="flat" cmpd="sng" w="76200">
                  <a:solidFill>
                    <a:srgbClr val="F4F0DB"/>
                  </a:solidFill>
                  <a:prstDash val="solid"/>
                  <a:round/>
                  <a:headEnd len="sm" w="sm" type="none"/>
                  <a:tailEnd len="sm" w="sm" type="none"/>
                </a:ln>
                <a:solidFill>
                  <a:srgbClr val="B45F06"/>
                </a:solidFill>
                <a:latin typeface="Arial"/>
              </a:rPr>
              <a:t>3</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p59"/>
          <p:cNvSpPr txBox="1"/>
          <p:nvPr>
            <p:ph idx="4294967295" type="title"/>
          </p:nvPr>
        </p:nvSpPr>
        <p:spPr>
          <a:xfrm>
            <a:off x="6167100" y="4679705"/>
            <a:ext cx="2976900" cy="3711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chemeClr val="lt1"/>
                </a:solidFill>
              </a:rPr>
              <a:t>State Records Center, Clearfield</a:t>
            </a:r>
            <a:endParaRPr b="1" sz="1200">
              <a:solidFill>
                <a:schemeClr val="lt1"/>
              </a:solidFill>
            </a:endParaRPr>
          </a:p>
        </p:txBody>
      </p:sp>
      <p:sp>
        <p:nvSpPr>
          <p:cNvPr id="438" name="Google Shape;438;p59"/>
          <p:cNvSpPr txBox="1"/>
          <p:nvPr>
            <p:ph idx="4294967295" type="body"/>
          </p:nvPr>
        </p:nvSpPr>
        <p:spPr>
          <a:xfrm>
            <a:off x="3701225" y="489600"/>
            <a:ext cx="5164800" cy="35478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2000">
                <a:solidFill>
                  <a:schemeClr val="lt1"/>
                </a:solidFill>
              </a:rPr>
              <a:t>Please Note</a:t>
            </a:r>
            <a:endParaRPr b="1" sz="2000">
              <a:solidFill>
                <a:schemeClr val="lt1"/>
              </a:solidFill>
            </a:endParaRPr>
          </a:p>
          <a:p>
            <a:pPr indent="0" lvl="0" marL="0" rtl="0" algn="l">
              <a:lnSpc>
                <a:spcPct val="115000"/>
              </a:lnSpc>
              <a:spcBef>
                <a:spcPts val="1200"/>
              </a:spcBef>
              <a:spcAft>
                <a:spcPts val="0"/>
              </a:spcAft>
              <a:buNone/>
            </a:pPr>
            <a:r>
              <a:rPr lang="en" sz="1600">
                <a:solidFill>
                  <a:schemeClr val="lt1"/>
                </a:solidFill>
              </a:rPr>
              <a:t>Record series must be added/documented in </a:t>
            </a:r>
            <a:r>
              <a:rPr b="1" lang="en" sz="1600">
                <a:solidFill>
                  <a:schemeClr val="lt1"/>
                </a:solidFill>
              </a:rPr>
              <a:t>DARS’ system</a:t>
            </a:r>
            <a:r>
              <a:rPr lang="en" sz="1600">
                <a:solidFill>
                  <a:schemeClr val="lt1"/>
                </a:solidFill>
              </a:rPr>
              <a:t> if the records:</a:t>
            </a:r>
            <a:endParaRPr sz="1600">
              <a:solidFill>
                <a:schemeClr val="lt1"/>
              </a:solidFill>
            </a:endParaRPr>
          </a:p>
          <a:p>
            <a:pPr indent="-330200" lvl="0" marL="457200" rtl="0" algn="l">
              <a:lnSpc>
                <a:spcPct val="115000"/>
              </a:lnSpc>
              <a:spcBef>
                <a:spcPts val="1200"/>
              </a:spcBef>
              <a:spcAft>
                <a:spcPts val="0"/>
              </a:spcAft>
              <a:buClr>
                <a:schemeClr val="lt1"/>
              </a:buClr>
              <a:buSzPts val="1600"/>
              <a:buChar char="▷"/>
            </a:pPr>
            <a:r>
              <a:rPr lang="en" sz="1600">
                <a:solidFill>
                  <a:schemeClr val="lt1"/>
                </a:solidFill>
              </a:rPr>
              <a:t>Retention needs to be approved by the Records Management Committee (RMC), </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Are stored at the State Records Center, or </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Are being transferred to State Archives</a:t>
            </a:r>
            <a:endParaRPr sz="1600">
              <a:solidFill>
                <a:schemeClr val="lt1"/>
              </a:solidFill>
            </a:endParaRPr>
          </a:p>
          <a:p>
            <a:pPr indent="0" lvl="0" marL="0" rtl="0" algn="l">
              <a:lnSpc>
                <a:spcPct val="115000"/>
              </a:lnSpc>
              <a:spcBef>
                <a:spcPts val="1200"/>
              </a:spcBef>
              <a:spcAft>
                <a:spcPts val="0"/>
              </a:spcAft>
              <a:buNone/>
            </a:pPr>
            <a:r>
              <a:rPr lang="en" sz="1600">
                <a:solidFill>
                  <a:schemeClr val="lt1"/>
                </a:solidFill>
              </a:rPr>
              <a:t>The option you choose must be applied consistently across your entire organization and documented centrally.</a:t>
            </a:r>
            <a:endParaRPr sz="1700">
              <a:solidFill>
                <a:schemeClr val="lt1"/>
              </a:solidFill>
            </a:endParaRPr>
          </a:p>
        </p:txBody>
      </p:sp>
      <p:pic>
        <p:nvPicPr>
          <p:cNvPr id="439" name="Google Shape;439;p59"/>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443" name="Shape 443"/>
        <p:cNvGrpSpPr/>
        <p:nvPr/>
      </p:nvGrpSpPr>
      <p:grpSpPr>
        <a:xfrm>
          <a:off x="0" y="0"/>
          <a:ext cx="0" cy="0"/>
          <a:chOff x="0" y="0"/>
          <a:chExt cx="0" cy="0"/>
        </a:xfrm>
      </p:grpSpPr>
      <p:sp>
        <p:nvSpPr>
          <p:cNvPr id="444" name="Google Shape;444;p60"/>
          <p:cNvSpPr/>
          <p:nvPr/>
        </p:nvSpPr>
        <p:spPr>
          <a:xfrm>
            <a:off x="2845820" y="260720"/>
            <a:ext cx="6098700" cy="4784100"/>
          </a:xfrm>
          <a:prstGeom prst="rect">
            <a:avLst/>
          </a:prstGeom>
          <a:solidFill>
            <a:srgbClr val="333333"/>
          </a:solidFill>
          <a:ln cap="flat" cmpd="sng" w="38100">
            <a:solidFill>
              <a:srgbClr val="C72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45" name="Google Shape;445;p60"/>
          <p:cNvSpPr txBox="1"/>
          <p:nvPr/>
        </p:nvSpPr>
        <p:spPr>
          <a:xfrm rot="-5400521">
            <a:off x="-1665650" y="1714225"/>
            <a:ext cx="3957300" cy="625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Montserrat"/>
                <a:ea typeface="Montserrat"/>
                <a:cs typeface="Montserrat"/>
                <a:sym typeface="Montserrat"/>
              </a:rPr>
              <a:t>Record Series Profile</a:t>
            </a:r>
            <a:endParaRPr sz="2800">
              <a:solidFill>
                <a:schemeClr val="dk1"/>
              </a:solidFill>
              <a:latin typeface="Montserrat"/>
              <a:ea typeface="Montserrat"/>
              <a:cs typeface="Montserrat"/>
              <a:sym typeface="Montserrat"/>
            </a:endParaRPr>
          </a:p>
        </p:txBody>
      </p:sp>
      <p:graphicFrame>
        <p:nvGraphicFramePr>
          <p:cNvPr id="446" name="Google Shape;446;p60"/>
          <p:cNvGraphicFramePr/>
          <p:nvPr/>
        </p:nvGraphicFramePr>
        <p:xfrm>
          <a:off x="2893504" y="338501"/>
          <a:ext cx="3000000" cy="3000000"/>
        </p:xfrm>
        <a:graphic>
          <a:graphicData uri="http://schemas.openxmlformats.org/drawingml/2006/table">
            <a:tbl>
              <a:tblPr>
                <a:noFill/>
                <a:tableStyleId>{C5ACF451-1E06-4DD9-8E46-5657B4754CA1}</a:tableStyleId>
              </a:tblPr>
              <a:tblGrid>
                <a:gridCol w="3092175"/>
                <a:gridCol w="2932375"/>
              </a:tblGrid>
              <a:tr h="405325">
                <a:tc>
                  <a:txBody>
                    <a:bodyPr/>
                    <a:lstStyle/>
                    <a:p>
                      <a:pPr indent="0" lvl="0" marL="0" rtl="0" algn="l">
                        <a:spcBef>
                          <a:spcPts val="0"/>
                        </a:spcBef>
                        <a:spcAft>
                          <a:spcPts val="0"/>
                        </a:spcAft>
                        <a:buNone/>
                      </a:pPr>
                      <a:r>
                        <a:rPr lang="en">
                          <a:solidFill>
                            <a:schemeClr val="dk1"/>
                          </a:solidFill>
                        </a:rPr>
                        <a:t>Specific type/flavor</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Unique ID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Name of Product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Title</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Bottling Company: Name &amp; Location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Creating agency</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Date bottled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Dates</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841900">
                <a:tc>
                  <a:txBody>
                    <a:bodyPr/>
                    <a:lstStyle/>
                    <a:p>
                      <a:pPr indent="0" lvl="0" marL="0" rtl="0" algn="l">
                        <a:spcBef>
                          <a:spcPts val="0"/>
                        </a:spcBef>
                        <a:spcAft>
                          <a:spcPts val="0"/>
                        </a:spcAft>
                        <a:buNone/>
                      </a:pPr>
                      <a:r>
                        <a:rPr lang="en">
                          <a:solidFill>
                            <a:schemeClr val="dk1"/>
                          </a:solidFill>
                        </a:rPr>
                        <a:t>Product descriptions: flavor, list of ingredients, carbonation, sugar-free, etc.</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Description: Process they document, how they’re used, what’s included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Nutrition Facts</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Appraisal</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Design of container</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Media format, Arrangement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Sell-By Date &amp; Recycle Info</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Retention &amp; Disposition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623600">
                <a:tc>
                  <a:txBody>
                    <a:bodyPr/>
                    <a:lstStyle/>
                    <a:p>
                      <a:pPr indent="0" lvl="0" marL="0" rtl="0" algn="l">
                        <a:spcBef>
                          <a:spcPts val="0"/>
                        </a:spcBef>
                        <a:spcAft>
                          <a:spcPts val="0"/>
                        </a:spcAft>
                        <a:buNone/>
                      </a:pPr>
                      <a:r>
                        <a:rPr lang="en">
                          <a:solidFill>
                            <a:schemeClr val="dk1"/>
                          </a:solidFill>
                        </a:rPr>
                        <a:t>Restrictions around access?</a:t>
                      </a:r>
                      <a:endParaRPr>
                        <a:solidFill>
                          <a:schemeClr val="dk1"/>
                        </a:solidFill>
                      </a:endParaRPr>
                    </a:p>
                    <a:p>
                      <a:pPr indent="0" lvl="0" marL="0" rtl="0" algn="l">
                        <a:spcBef>
                          <a:spcPts val="0"/>
                        </a:spcBef>
                        <a:spcAft>
                          <a:spcPts val="0"/>
                        </a:spcAft>
                        <a:buNone/>
                      </a:pPr>
                      <a:r>
                        <a:rPr lang="en">
                          <a:solidFill>
                            <a:schemeClr val="dk1"/>
                          </a:solidFill>
                        </a:rPr>
                        <a:t>Caffeine or liquor content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Designation &amp; Classification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0150">
                <a:tc>
                  <a:txBody>
                    <a:bodyPr/>
                    <a:lstStyle/>
                    <a:p>
                      <a:pPr indent="0" lvl="0" marL="0" rtl="0" algn="l">
                        <a:spcBef>
                          <a:spcPts val="0"/>
                        </a:spcBef>
                        <a:spcAft>
                          <a:spcPts val="0"/>
                        </a:spcAft>
                        <a:buNone/>
                      </a:pPr>
                      <a:r>
                        <a:rPr lang="en">
                          <a:solidFill>
                            <a:schemeClr val="dk1"/>
                          </a:solidFill>
                        </a:rPr>
                        <a:t>Cost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Privacy Annotation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pic>
        <p:nvPicPr>
          <p:cNvPr descr="show me all the information on red can of soda pop" id="447" name="Google Shape;447;p60"/>
          <p:cNvPicPr preferRelativeResize="0"/>
          <p:nvPr/>
        </p:nvPicPr>
        <p:blipFill rotWithShape="1">
          <a:blip r:embed="rId3">
            <a:alphaModFix/>
          </a:blip>
          <a:srcRect b="3129" l="26202" r="25266" t="2913"/>
          <a:stretch/>
        </p:blipFill>
        <p:spPr>
          <a:xfrm rot="-385037">
            <a:off x="657861" y="832521"/>
            <a:ext cx="1932893" cy="3628226"/>
          </a:xfrm>
          <a:prstGeom prst="rect">
            <a:avLst/>
          </a:prstGeom>
          <a:noFill/>
          <a:ln>
            <a:noFill/>
          </a:ln>
        </p:spPr>
      </p:pic>
      <p:pic>
        <p:nvPicPr>
          <p:cNvPr id="448" name="Google Shape;448;p60"/>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314" name="Google Shape;314;p43"/>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315" name="Google Shape;315;p43"/>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452" name="Shape 452"/>
        <p:cNvGrpSpPr/>
        <p:nvPr/>
      </p:nvGrpSpPr>
      <p:grpSpPr>
        <a:xfrm>
          <a:off x="0" y="0"/>
          <a:ext cx="0" cy="0"/>
          <a:chOff x="0" y="0"/>
          <a:chExt cx="0" cy="0"/>
        </a:xfrm>
      </p:grpSpPr>
      <p:sp>
        <p:nvSpPr>
          <p:cNvPr id="453" name="Google Shape;453;p61"/>
          <p:cNvSpPr txBox="1"/>
          <p:nvPr/>
        </p:nvSpPr>
        <p:spPr>
          <a:xfrm>
            <a:off x="509050" y="2106950"/>
            <a:ext cx="8081100" cy="668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200">
                <a:solidFill>
                  <a:schemeClr val="dk1"/>
                </a:solidFill>
                <a:latin typeface="Montserrat"/>
                <a:ea typeface="Montserrat"/>
                <a:cs typeface="Montserrat"/>
                <a:sym typeface="Montserrat"/>
              </a:rPr>
              <a:t>Record Series </a:t>
            </a:r>
            <a:r>
              <a:rPr b="1" lang="en" sz="3200">
                <a:solidFill>
                  <a:srgbClr val="FFFF00"/>
                </a:solidFill>
                <a:latin typeface="Montserrat"/>
                <a:ea typeface="Montserrat"/>
                <a:cs typeface="Montserrat"/>
                <a:sym typeface="Montserrat"/>
              </a:rPr>
              <a:t>     </a:t>
            </a:r>
            <a:r>
              <a:rPr b="1" lang="en" sz="3200">
                <a:solidFill>
                  <a:schemeClr val="dk1"/>
                </a:solidFill>
                <a:latin typeface="Montserrat"/>
                <a:ea typeface="Montserrat"/>
                <a:cs typeface="Montserrat"/>
                <a:sym typeface="Montserrat"/>
              </a:rPr>
              <a:t>Retention Schedule</a:t>
            </a:r>
            <a:endParaRPr b="1" sz="3200">
              <a:solidFill>
                <a:schemeClr val="dk1"/>
              </a:solidFill>
              <a:latin typeface="Montserrat"/>
              <a:ea typeface="Montserrat"/>
              <a:cs typeface="Montserrat"/>
              <a:sym typeface="Montserrat"/>
            </a:endParaRPr>
          </a:p>
        </p:txBody>
      </p:sp>
      <p:sp>
        <p:nvSpPr>
          <p:cNvPr id="454" name="Google Shape;454;p61"/>
          <p:cNvSpPr/>
          <p:nvPr/>
        </p:nvSpPr>
        <p:spPr>
          <a:xfrm>
            <a:off x="3680681" y="2234043"/>
            <a:ext cx="359875" cy="442100"/>
          </a:xfrm>
          <a:prstGeom prst="rect">
            <a:avLst/>
          </a:prstGeom>
        </p:spPr>
        <p:txBody>
          <a:bodyPr>
            <a:prstTxWarp prst="textPlain"/>
          </a:bodyPr>
          <a:lstStyle/>
          <a:p>
            <a:pPr lvl="0" algn="ctr"/>
            <a:r>
              <a:rPr b="0" i="0">
                <a:ln cap="flat" cmpd="sng" w="28575">
                  <a:solidFill>
                    <a:srgbClr val="FF0000"/>
                  </a:solidFill>
                  <a:prstDash val="solid"/>
                  <a:round/>
                  <a:headEnd len="sm" w="sm" type="none"/>
                  <a:tailEnd len="sm" w="sm" type="none"/>
                </a:ln>
                <a:solidFill>
                  <a:schemeClr val="dk1"/>
                </a:solidFill>
                <a:latin typeface="Arial"/>
              </a:rPr>
              <a:t>≠</a:t>
            </a:r>
          </a:p>
        </p:txBody>
      </p:sp>
      <p:pic>
        <p:nvPicPr>
          <p:cNvPr id="455" name="Google Shape;455;p61"/>
          <p:cNvPicPr preferRelativeResize="0"/>
          <p:nvPr/>
        </p:nvPicPr>
        <p:blipFill>
          <a:blip r:embed="rId3">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459" name="Shape 459"/>
        <p:cNvGrpSpPr/>
        <p:nvPr/>
      </p:nvGrpSpPr>
      <p:grpSpPr>
        <a:xfrm>
          <a:off x="0" y="0"/>
          <a:ext cx="0" cy="0"/>
          <a:chOff x="0" y="0"/>
          <a:chExt cx="0" cy="0"/>
        </a:xfrm>
      </p:grpSpPr>
      <p:sp>
        <p:nvSpPr>
          <p:cNvPr id="460" name="Google Shape;460;p62"/>
          <p:cNvSpPr/>
          <p:nvPr/>
        </p:nvSpPr>
        <p:spPr>
          <a:xfrm>
            <a:off x="2845820" y="260720"/>
            <a:ext cx="6098700" cy="4784100"/>
          </a:xfrm>
          <a:prstGeom prst="rect">
            <a:avLst/>
          </a:prstGeom>
          <a:solidFill>
            <a:srgbClr val="333333"/>
          </a:solidFill>
          <a:ln cap="flat" cmpd="sng" w="38100">
            <a:solidFill>
              <a:srgbClr val="C72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61" name="Google Shape;461;p62"/>
          <p:cNvSpPr txBox="1"/>
          <p:nvPr/>
        </p:nvSpPr>
        <p:spPr>
          <a:xfrm rot="-5400521">
            <a:off x="-1665650" y="1714225"/>
            <a:ext cx="3957300" cy="625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Montserrat"/>
                <a:ea typeface="Montserrat"/>
                <a:cs typeface="Montserrat"/>
                <a:sym typeface="Montserrat"/>
              </a:rPr>
              <a:t>Record Series Profile</a:t>
            </a:r>
            <a:endParaRPr sz="2800">
              <a:solidFill>
                <a:schemeClr val="dk1"/>
              </a:solidFill>
              <a:latin typeface="Montserrat"/>
              <a:ea typeface="Montserrat"/>
              <a:cs typeface="Montserrat"/>
              <a:sym typeface="Montserrat"/>
            </a:endParaRPr>
          </a:p>
        </p:txBody>
      </p:sp>
      <p:graphicFrame>
        <p:nvGraphicFramePr>
          <p:cNvPr id="462" name="Google Shape;462;p62"/>
          <p:cNvGraphicFramePr/>
          <p:nvPr/>
        </p:nvGraphicFramePr>
        <p:xfrm>
          <a:off x="2893504" y="271375"/>
          <a:ext cx="3000000" cy="3000000"/>
        </p:xfrm>
        <a:graphic>
          <a:graphicData uri="http://schemas.openxmlformats.org/drawingml/2006/table">
            <a:tbl>
              <a:tblPr>
                <a:noFill/>
                <a:tableStyleId>{C5ACF451-1E06-4DD9-8E46-5657B4754CA1}</a:tableStyleId>
              </a:tblPr>
              <a:tblGrid>
                <a:gridCol w="3092175"/>
                <a:gridCol w="2932375"/>
              </a:tblGrid>
              <a:tr h="405325">
                <a:tc>
                  <a:txBody>
                    <a:bodyPr/>
                    <a:lstStyle/>
                    <a:p>
                      <a:pPr indent="0" lvl="0" marL="0" rtl="0" algn="l">
                        <a:spcBef>
                          <a:spcPts val="0"/>
                        </a:spcBef>
                        <a:spcAft>
                          <a:spcPts val="0"/>
                        </a:spcAft>
                        <a:buNone/>
                      </a:pPr>
                      <a:r>
                        <a:rPr lang="en">
                          <a:solidFill>
                            <a:schemeClr val="dk1"/>
                          </a:solidFill>
                        </a:rPr>
                        <a:t>Specific type/flavor</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Unique ID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Name of Product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Title</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Bottling Company: Name &amp; Location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Creating agency</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Date bottled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Dates</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841900">
                <a:tc>
                  <a:txBody>
                    <a:bodyPr/>
                    <a:lstStyle/>
                    <a:p>
                      <a:pPr indent="0" lvl="0" marL="0" rtl="0" algn="l">
                        <a:spcBef>
                          <a:spcPts val="0"/>
                        </a:spcBef>
                        <a:spcAft>
                          <a:spcPts val="0"/>
                        </a:spcAft>
                        <a:buNone/>
                      </a:pPr>
                      <a:r>
                        <a:rPr lang="en">
                          <a:solidFill>
                            <a:schemeClr val="dk1"/>
                          </a:solidFill>
                        </a:rPr>
                        <a:t>Product descriptions: flavor, list of ingredients, carbonation, sugar-free, etc.</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Description: Process they document, how they’re used, what’s included</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Nutrition Facts</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Appraisal</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Design of container</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Media format, Arrangement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Sell-By Date &amp; Recycle Info</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Retention &amp; Disposition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623600">
                <a:tc>
                  <a:txBody>
                    <a:bodyPr/>
                    <a:lstStyle/>
                    <a:p>
                      <a:pPr indent="0" lvl="0" marL="0" rtl="0" algn="l">
                        <a:spcBef>
                          <a:spcPts val="0"/>
                        </a:spcBef>
                        <a:spcAft>
                          <a:spcPts val="0"/>
                        </a:spcAft>
                        <a:buNone/>
                      </a:pPr>
                      <a:r>
                        <a:rPr lang="en">
                          <a:solidFill>
                            <a:schemeClr val="dk1"/>
                          </a:solidFill>
                        </a:rPr>
                        <a:t>Restrictions around access?</a:t>
                      </a:r>
                      <a:endParaRPr>
                        <a:solidFill>
                          <a:schemeClr val="dk1"/>
                        </a:solidFill>
                      </a:endParaRPr>
                    </a:p>
                    <a:p>
                      <a:pPr indent="0" lvl="0" marL="0" rtl="0" algn="l">
                        <a:spcBef>
                          <a:spcPts val="0"/>
                        </a:spcBef>
                        <a:spcAft>
                          <a:spcPts val="0"/>
                        </a:spcAft>
                        <a:buNone/>
                      </a:pPr>
                      <a:r>
                        <a:rPr lang="en">
                          <a:solidFill>
                            <a:schemeClr val="dk1"/>
                          </a:solidFill>
                        </a:rPr>
                        <a:t>Caffeine or liquor content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Designation &amp; Classification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05325">
                <a:tc>
                  <a:txBody>
                    <a:bodyPr/>
                    <a:lstStyle/>
                    <a:p>
                      <a:pPr indent="0" lvl="0" marL="0" rtl="0" algn="l">
                        <a:spcBef>
                          <a:spcPts val="0"/>
                        </a:spcBef>
                        <a:spcAft>
                          <a:spcPts val="0"/>
                        </a:spcAft>
                        <a:buNone/>
                      </a:pPr>
                      <a:r>
                        <a:rPr lang="en">
                          <a:solidFill>
                            <a:schemeClr val="dk1"/>
                          </a:solidFill>
                        </a:rPr>
                        <a:t>Cost</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Privacy Annotation</a:t>
                      </a:r>
                      <a:endParaRPr>
                        <a:solidFill>
                          <a:schemeClr val="dk1"/>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pic>
        <p:nvPicPr>
          <p:cNvPr descr="show me all the information on red can of soda pop" id="463" name="Google Shape;463;p62"/>
          <p:cNvPicPr preferRelativeResize="0"/>
          <p:nvPr/>
        </p:nvPicPr>
        <p:blipFill rotWithShape="1">
          <a:blip r:embed="rId3">
            <a:alphaModFix/>
          </a:blip>
          <a:srcRect b="3129" l="26202" r="25266" t="2913"/>
          <a:stretch/>
        </p:blipFill>
        <p:spPr>
          <a:xfrm rot="-385037">
            <a:off x="657861" y="832521"/>
            <a:ext cx="1932893" cy="3628226"/>
          </a:xfrm>
          <a:prstGeom prst="rect">
            <a:avLst/>
          </a:prstGeom>
          <a:noFill/>
          <a:ln>
            <a:noFill/>
          </a:ln>
        </p:spPr>
      </p:pic>
      <p:sp>
        <p:nvSpPr>
          <p:cNvPr id="464" name="Google Shape;464;p62"/>
          <p:cNvSpPr/>
          <p:nvPr/>
        </p:nvSpPr>
        <p:spPr>
          <a:xfrm>
            <a:off x="5472275" y="2361825"/>
            <a:ext cx="1877100" cy="996900"/>
          </a:xfrm>
          <a:prstGeom prst="wedgeRoundRectCallout">
            <a:avLst>
              <a:gd fmla="val -20833" name="adj1"/>
              <a:gd fmla="val 62500" name="adj2"/>
              <a:gd fmla="val 0" name="adj3"/>
            </a:avLst>
          </a:prstGeom>
          <a:solidFill>
            <a:srgbClr val="E6E6E6"/>
          </a:solidFill>
          <a:ln cap="flat" cmpd="sng" w="38100">
            <a:solidFill>
              <a:srgbClr val="6BBA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a:ea typeface="Montserrat"/>
                <a:cs typeface="Montserrat"/>
                <a:sym typeface="Montserrat"/>
              </a:rPr>
              <a:t>Retention is just one characteristic of a record series</a:t>
            </a:r>
            <a:endParaRPr>
              <a:latin typeface="Montserrat"/>
              <a:ea typeface="Montserrat"/>
              <a:cs typeface="Montserrat"/>
              <a:sym typeface="Montserrat"/>
            </a:endParaRPr>
          </a:p>
        </p:txBody>
      </p:sp>
      <p:sp>
        <p:nvSpPr>
          <p:cNvPr id="465" name="Google Shape;465;p62"/>
          <p:cNvSpPr/>
          <p:nvPr/>
        </p:nvSpPr>
        <p:spPr>
          <a:xfrm>
            <a:off x="2915075" y="3545225"/>
            <a:ext cx="5981400" cy="405300"/>
          </a:xfrm>
          <a:prstGeom prst="rect">
            <a:avLst/>
          </a:prstGeom>
          <a:noFill/>
          <a:ln cap="flat" cmpd="sng" w="38100">
            <a:solidFill>
              <a:srgbClr val="6BBA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66" name="Google Shape;466;p62"/>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0" name="Shape 470"/>
        <p:cNvGrpSpPr/>
        <p:nvPr/>
      </p:nvGrpSpPr>
      <p:grpSpPr>
        <a:xfrm>
          <a:off x="0" y="0"/>
          <a:ext cx="0" cy="0"/>
          <a:chOff x="0" y="0"/>
          <a:chExt cx="0" cy="0"/>
        </a:xfrm>
      </p:grpSpPr>
      <p:sp>
        <p:nvSpPr>
          <p:cNvPr id="471" name="Google Shape;471;p63"/>
          <p:cNvSpPr txBox="1"/>
          <p:nvPr>
            <p:ph idx="4294967295" type="title"/>
          </p:nvPr>
        </p:nvSpPr>
        <p:spPr>
          <a:xfrm>
            <a:off x="625675" y="21580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What is a retention schedule?</a:t>
            </a:r>
            <a:endParaRPr b="1" sz="3000"/>
          </a:p>
        </p:txBody>
      </p:sp>
      <p:sp>
        <p:nvSpPr>
          <p:cNvPr id="472" name="Google Shape;472;p63"/>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473" name="Google Shape;473;p63"/>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6A3"/>
        </a:solidFill>
      </p:bgPr>
    </p:bg>
    <p:spTree>
      <p:nvGrpSpPr>
        <p:cNvPr id="477" name="Shape 477"/>
        <p:cNvGrpSpPr/>
        <p:nvPr/>
      </p:nvGrpSpPr>
      <p:grpSpPr>
        <a:xfrm>
          <a:off x="0" y="0"/>
          <a:ext cx="0" cy="0"/>
          <a:chOff x="0" y="0"/>
          <a:chExt cx="0" cy="0"/>
        </a:xfrm>
      </p:grpSpPr>
      <p:sp>
        <p:nvSpPr>
          <p:cNvPr id="478" name="Google Shape;478;p64"/>
          <p:cNvSpPr txBox="1"/>
          <p:nvPr>
            <p:ph type="title"/>
          </p:nvPr>
        </p:nvSpPr>
        <p:spPr>
          <a:xfrm>
            <a:off x="490250" y="526350"/>
            <a:ext cx="624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800"/>
              </a:spcAft>
              <a:buNone/>
            </a:pPr>
            <a:r>
              <a:rPr lang="en">
                <a:solidFill>
                  <a:srgbClr val="783F04"/>
                </a:solidFill>
              </a:rPr>
              <a:t>Using</a:t>
            </a:r>
            <a:r>
              <a:rPr lang="en">
                <a:solidFill>
                  <a:srgbClr val="783F04"/>
                </a:solidFill>
              </a:rPr>
              <a:t> Retention Schedules</a:t>
            </a:r>
            <a:endParaRPr>
              <a:solidFill>
                <a:srgbClr val="783F04"/>
              </a:solidFill>
            </a:endParaRPr>
          </a:p>
        </p:txBody>
      </p:sp>
      <p:pic>
        <p:nvPicPr>
          <p:cNvPr id="479" name="Google Shape;479;p64"/>
          <p:cNvPicPr preferRelativeResize="0"/>
          <p:nvPr/>
        </p:nvPicPr>
        <p:blipFill>
          <a:blip r:embed="rId3">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3F04"/>
        </a:solidFill>
      </p:bgPr>
    </p:bg>
    <p:spTree>
      <p:nvGrpSpPr>
        <p:cNvPr id="483" name="Shape 483"/>
        <p:cNvGrpSpPr/>
        <p:nvPr/>
      </p:nvGrpSpPr>
      <p:grpSpPr>
        <a:xfrm>
          <a:off x="0" y="0"/>
          <a:ext cx="0" cy="0"/>
          <a:chOff x="0" y="0"/>
          <a:chExt cx="0" cy="0"/>
        </a:xfrm>
      </p:grpSpPr>
      <p:sp>
        <p:nvSpPr>
          <p:cNvPr id="484" name="Google Shape;484;p65"/>
          <p:cNvSpPr txBox="1"/>
          <p:nvPr/>
        </p:nvSpPr>
        <p:spPr>
          <a:xfrm rot="-3090752">
            <a:off x="2783714" y="3121016"/>
            <a:ext cx="2087272" cy="395621"/>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Collaboration &amp; Sharing</a:t>
            </a:r>
            <a:endParaRPr b="1" i="0" sz="1364" u="none" cap="none" strike="noStrike">
              <a:solidFill>
                <a:schemeClr val="dk1"/>
              </a:solidFill>
              <a:latin typeface="Lato"/>
              <a:ea typeface="Lato"/>
              <a:cs typeface="Lato"/>
              <a:sym typeface="Lato"/>
            </a:endParaRPr>
          </a:p>
        </p:txBody>
      </p:sp>
      <p:sp>
        <p:nvSpPr>
          <p:cNvPr id="485" name="Google Shape;485;p65"/>
          <p:cNvSpPr/>
          <p:nvPr/>
        </p:nvSpPr>
        <p:spPr>
          <a:xfrm>
            <a:off x="1783282" y="1142517"/>
            <a:ext cx="819600" cy="836100"/>
          </a:xfrm>
          <a:prstGeom prst="ellipse">
            <a:avLst/>
          </a:prstGeom>
          <a:solidFill>
            <a:srgbClr val="C72900"/>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86" name="Google Shape;486;p65"/>
          <p:cNvSpPr/>
          <p:nvPr/>
        </p:nvSpPr>
        <p:spPr>
          <a:xfrm>
            <a:off x="5186725" y="1137499"/>
            <a:ext cx="819600" cy="836100"/>
          </a:xfrm>
          <a:prstGeom prst="ellipse">
            <a:avLst/>
          </a:prstGeom>
          <a:solidFill>
            <a:srgbClr val="6AA84F"/>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87" name="Google Shape;487;p65"/>
          <p:cNvSpPr/>
          <p:nvPr/>
        </p:nvSpPr>
        <p:spPr>
          <a:xfrm>
            <a:off x="7606950" y="1142517"/>
            <a:ext cx="819600" cy="836100"/>
          </a:xfrm>
          <a:prstGeom prst="ellipse">
            <a:avLst/>
          </a:prstGeom>
          <a:solidFill>
            <a:srgbClr val="8252FF"/>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88" name="Google Shape;488;p65"/>
          <p:cNvSpPr/>
          <p:nvPr/>
        </p:nvSpPr>
        <p:spPr>
          <a:xfrm>
            <a:off x="6319047" y="1145021"/>
            <a:ext cx="819600" cy="836100"/>
          </a:xfrm>
          <a:prstGeom prst="ellipse">
            <a:avLst/>
          </a:prstGeom>
          <a:solidFill>
            <a:srgbClr val="6BBAFC"/>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89" name="Google Shape;489;p65"/>
          <p:cNvSpPr/>
          <p:nvPr/>
        </p:nvSpPr>
        <p:spPr>
          <a:xfrm>
            <a:off x="4054382" y="1137509"/>
            <a:ext cx="819600" cy="836100"/>
          </a:xfrm>
          <a:prstGeom prst="ellipse">
            <a:avLst/>
          </a:prstGeom>
          <a:solidFill>
            <a:srgbClr val="FFD966"/>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90" name="Google Shape;490;p65"/>
          <p:cNvSpPr/>
          <p:nvPr/>
        </p:nvSpPr>
        <p:spPr>
          <a:xfrm>
            <a:off x="2998631" y="1137509"/>
            <a:ext cx="819600" cy="836100"/>
          </a:xfrm>
          <a:prstGeom prst="ellipse">
            <a:avLst/>
          </a:prstGeom>
          <a:solidFill>
            <a:srgbClr val="E69138"/>
          </a:solidFill>
          <a:ln>
            <a:noFill/>
          </a:ln>
          <a:effectLst>
            <a:outerShdw blurRad="133972" rotWithShape="0" algn="bl" dir="5400000" dist="40598">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491" name="Google Shape;491;p65"/>
          <p:cNvSpPr txBox="1"/>
          <p:nvPr/>
        </p:nvSpPr>
        <p:spPr>
          <a:xfrm>
            <a:off x="1606090" y="68125"/>
            <a:ext cx="6125400" cy="731100"/>
          </a:xfrm>
          <a:prstGeom prst="rect">
            <a:avLst/>
          </a:prstGeom>
          <a:noFill/>
          <a:ln>
            <a:noFill/>
          </a:ln>
        </p:spPr>
        <p:txBody>
          <a:bodyPr anchorCtr="0" anchor="b" bIns="77950" lIns="77950" spcFirstLastPara="1" rIns="77950" wrap="square" tIns="77950">
            <a:noAutofit/>
          </a:bodyPr>
          <a:lstStyle/>
          <a:p>
            <a:pPr indent="0" lvl="0" marL="0" rtl="0" algn="l">
              <a:spcBef>
                <a:spcPts val="0"/>
              </a:spcBef>
              <a:spcAft>
                <a:spcPts val="0"/>
              </a:spcAft>
              <a:buNone/>
            </a:pPr>
            <a:r>
              <a:rPr lang="en" sz="2728">
                <a:solidFill>
                  <a:schemeClr val="dk1"/>
                </a:solidFill>
                <a:latin typeface="Montserrat SemiBold"/>
                <a:ea typeface="Montserrat SemiBold"/>
                <a:cs typeface="Montserrat SemiBold"/>
                <a:sym typeface="Montserrat SemiBold"/>
              </a:rPr>
              <a:t>Records &amp; Information Lifecycle</a:t>
            </a:r>
            <a:endParaRPr sz="2728">
              <a:solidFill>
                <a:schemeClr val="dk1"/>
              </a:solidFill>
              <a:latin typeface="Montserrat SemiBold"/>
              <a:ea typeface="Montserrat SemiBold"/>
              <a:cs typeface="Montserrat SemiBold"/>
              <a:sym typeface="Montserrat SemiBold"/>
            </a:endParaRPr>
          </a:p>
        </p:txBody>
      </p:sp>
      <p:sp>
        <p:nvSpPr>
          <p:cNvPr id="492" name="Google Shape;492;p65"/>
          <p:cNvSpPr/>
          <p:nvPr/>
        </p:nvSpPr>
        <p:spPr>
          <a:xfrm>
            <a:off x="5970280" y="2378650"/>
            <a:ext cx="2103000" cy="133500"/>
          </a:xfrm>
          <a:prstGeom prst="chevron">
            <a:avLst>
              <a:gd fmla="val 50000" name="adj"/>
            </a:avLst>
          </a:prstGeom>
          <a:solidFill>
            <a:srgbClr val="707070"/>
          </a:solidFill>
          <a:ln cap="flat" cmpd="sng" w="9525">
            <a:solidFill>
              <a:srgbClr val="000000"/>
            </a:solidFill>
            <a:prstDash val="solid"/>
            <a:round/>
            <a:headEnd len="sm" w="sm" type="none"/>
            <a:tailEnd len="sm" w="sm" type="none"/>
          </a:ln>
        </p:spPr>
        <p:txBody>
          <a:bodyPr anchorCtr="0" anchor="ctr" bIns="77950" lIns="77950" spcFirstLastPara="1" rIns="77950" wrap="square" tIns="77950">
            <a:noAutofit/>
          </a:bodyPr>
          <a:lstStyle/>
          <a:p>
            <a:pPr indent="0" lvl="0" marL="0" marR="0" rtl="0" algn="ctr">
              <a:lnSpc>
                <a:spcPct val="100000"/>
              </a:lnSpc>
              <a:spcBef>
                <a:spcPts val="0"/>
              </a:spcBef>
              <a:spcAft>
                <a:spcPts val="0"/>
              </a:spcAft>
              <a:buClr>
                <a:srgbClr val="000000"/>
              </a:buClr>
              <a:buSzPts val="938"/>
              <a:buFont typeface="Arial"/>
              <a:buNone/>
            </a:pPr>
            <a:r>
              <a:t/>
            </a:r>
            <a:endParaRPr b="0" i="0" sz="1193" u="none" cap="none" strike="noStrike">
              <a:solidFill>
                <a:srgbClr val="FFFFFF"/>
              </a:solidFill>
              <a:latin typeface="Lato"/>
              <a:ea typeface="Lato"/>
              <a:cs typeface="Lato"/>
              <a:sym typeface="Lato"/>
            </a:endParaRPr>
          </a:p>
        </p:txBody>
      </p:sp>
      <p:sp>
        <p:nvSpPr>
          <p:cNvPr id="493" name="Google Shape;493;p65"/>
          <p:cNvSpPr txBox="1"/>
          <p:nvPr/>
        </p:nvSpPr>
        <p:spPr>
          <a:xfrm rot="-3090501">
            <a:off x="516182" y="3085091"/>
            <a:ext cx="2139137" cy="395621"/>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Creation or Collection</a:t>
            </a:r>
            <a:endParaRPr b="1" i="0" sz="1364" u="none" cap="none" strike="noStrike">
              <a:solidFill>
                <a:schemeClr val="dk1"/>
              </a:solidFill>
              <a:latin typeface="Lato"/>
              <a:ea typeface="Lato"/>
              <a:cs typeface="Lato"/>
              <a:sym typeface="Lato"/>
            </a:endParaRPr>
          </a:p>
        </p:txBody>
      </p:sp>
      <p:sp>
        <p:nvSpPr>
          <p:cNvPr id="494" name="Google Shape;494;p65"/>
          <p:cNvSpPr/>
          <p:nvPr/>
        </p:nvSpPr>
        <p:spPr>
          <a:xfrm>
            <a:off x="3337232" y="2378650"/>
            <a:ext cx="3499800" cy="133500"/>
          </a:xfrm>
          <a:prstGeom prst="chevron">
            <a:avLst>
              <a:gd fmla="val 50000" name="adj"/>
            </a:avLst>
          </a:prstGeom>
          <a:solidFill>
            <a:srgbClr val="999999"/>
          </a:solidFill>
          <a:ln cap="flat" cmpd="sng" w="9525">
            <a:solidFill>
              <a:srgbClr val="000000"/>
            </a:solidFill>
            <a:prstDash val="solid"/>
            <a:round/>
            <a:headEnd len="sm" w="sm" type="none"/>
            <a:tailEnd len="sm" w="sm" type="none"/>
          </a:ln>
        </p:spPr>
        <p:txBody>
          <a:bodyPr anchorCtr="0" anchor="ctr" bIns="77950" lIns="77950" spcFirstLastPara="1" rIns="77950" wrap="square" tIns="77950">
            <a:noAutofit/>
          </a:bodyPr>
          <a:lstStyle/>
          <a:p>
            <a:pPr indent="0" lvl="0" marL="0" marR="0" rtl="0" algn="ctr">
              <a:lnSpc>
                <a:spcPct val="100000"/>
              </a:lnSpc>
              <a:spcBef>
                <a:spcPts val="0"/>
              </a:spcBef>
              <a:spcAft>
                <a:spcPts val="0"/>
              </a:spcAft>
              <a:buClr>
                <a:srgbClr val="000000"/>
              </a:buClr>
              <a:buSzPts val="938"/>
              <a:buFont typeface="Arial"/>
              <a:buNone/>
            </a:pPr>
            <a:r>
              <a:t/>
            </a:r>
            <a:endParaRPr b="0" i="0" sz="1193" u="none" cap="none" strike="noStrike">
              <a:solidFill>
                <a:srgbClr val="FFFFFF"/>
              </a:solidFill>
              <a:latin typeface="Lato"/>
              <a:ea typeface="Lato"/>
              <a:cs typeface="Lato"/>
              <a:sym typeface="Lato"/>
            </a:endParaRPr>
          </a:p>
        </p:txBody>
      </p:sp>
      <p:sp>
        <p:nvSpPr>
          <p:cNvPr id="495" name="Google Shape;495;p65"/>
          <p:cNvSpPr txBox="1"/>
          <p:nvPr/>
        </p:nvSpPr>
        <p:spPr>
          <a:xfrm rot="-3093507">
            <a:off x="2858417" y="2590138"/>
            <a:ext cx="553468" cy="395621"/>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Use</a:t>
            </a:r>
            <a:endParaRPr b="1" i="0" sz="1364" u="none" cap="none" strike="noStrike">
              <a:solidFill>
                <a:schemeClr val="dk1"/>
              </a:solidFill>
              <a:latin typeface="Lato"/>
              <a:ea typeface="Lato"/>
              <a:cs typeface="Lato"/>
              <a:sym typeface="Lato"/>
            </a:endParaRPr>
          </a:p>
        </p:txBody>
      </p:sp>
      <p:sp>
        <p:nvSpPr>
          <p:cNvPr id="496" name="Google Shape;496;p65"/>
          <p:cNvSpPr txBox="1"/>
          <p:nvPr/>
        </p:nvSpPr>
        <p:spPr>
          <a:xfrm rot="-3089745">
            <a:off x="4918303" y="2552541"/>
            <a:ext cx="1018194" cy="395621"/>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Access</a:t>
            </a:r>
            <a:endParaRPr b="1" i="0" sz="1364" u="none" cap="none" strike="noStrike">
              <a:solidFill>
                <a:schemeClr val="dk1"/>
              </a:solidFill>
              <a:latin typeface="Lato"/>
              <a:ea typeface="Lato"/>
              <a:cs typeface="Lato"/>
              <a:sym typeface="Lato"/>
            </a:endParaRPr>
          </a:p>
        </p:txBody>
      </p:sp>
      <p:sp>
        <p:nvSpPr>
          <p:cNvPr id="497" name="Google Shape;497;p65"/>
          <p:cNvSpPr txBox="1"/>
          <p:nvPr/>
        </p:nvSpPr>
        <p:spPr>
          <a:xfrm rot="-3090634">
            <a:off x="6339640" y="2846574"/>
            <a:ext cx="1906422" cy="601913"/>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Disposition</a:t>
            </a:r>
            <a:endParaRPr b="1" sz="1364">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 (Destroy or Preserve)</a:t>
            </a:r>
            <a:endParaRPr b="1" i="0" sz="1364" u="none" cap="none" strike="noStrike">
              <a:solidFill>
                <a:schemeClr val="dk1"/>
              </a:solidFill>
              <a:latin typeface="Lato"/>
              <a:ea typeface="Lato"/>
              <a:cs typeface="Lato"/>
              <a:sym typeface="Lato"/>
            </a:endParaRPr>
          </a:p>
        </p:txBody>
      </p:sp>
      <p:sp>
        <p:nvSpPr>
          <p:cNvPr id="498" name="Google Shape;498;p65"/>
          <p:cNvSpPr txBox="1"/>
          <p:nvPr/>
        </p:nvSpPr>
        <p:spPr>
          <a:xfrm rot="-3090642">
            <a:off x="5289269" y="2939869"/>
            <a:ext cx="1857742" cy="395621"/>
          </a:xfrm>
          <a:prstGeom prst="rect">
            <a:avLst/>
          </a:prstGeom>
          <a:noFill/>
          <a:ln>
            <a:noFill/>
          </a:ln>
        </p:spPr>
        <p:txBody>
          <a:bodyPr anchorCtr="0" anchor="t" bIns="77950" lIns="77950" spcFirstLastPara="1" rIns="77950" wrap="square" tIns="77950">
            <a:noAutofit/>
          </a:bodyPr>
          <a:lstStyle/>
          <a:p>
            <a:pPr indent="0" lvl="0" marL="0" marR="0" rtl="0" algn="l">
              <a:lnSpc>
                <a:spcPct val="115000"/>
              </a:lnSpc>
              <a:spcBef>
                <a:spcPts val="0"/>
              </a:spcBef>
              <a:spcAft>
                <a:spcPts val="0"/>
              </a:spcAft>
              <a:buClr>
                <a:srgbClr val="000000"/>
              </a:buClr>
              <a:buSzPts val="1364"/>
              <a:buFont typeface="Arial"/>
              <a:buNone/>
            </a:pPr>
            <a:r>
              <a:rPr b="1" lang="en" sz="1364">
                <a:solidFill>
                  <a:schemeClr val="dk1"/>
                </a:solidFill>
                <a:latin typeface="Lato"/>
                <a:ea typeface="Lato"/>
                <a:cs typeface="Lato"/>
                <a:sym typeface="Lato"/>
              </a:rPr>
              <a:t>Retention &amp; Storage</a:t>
            </a:r>
            <a:endParaRPr b="1" i="0" sz="1364" u="none" cap="none" strike="noStrike">
              <a:solidFill>
                <a:schemeClr val="dk1"/>
              </a:solidFill>
              <a:latin typeface="Lato"/>
              <a:ea typeface="Lato"/>
              <a:cs typeface="Lato"/>
              <a:sym typeface="Lato"/>
            </a:endParaRPr>
          </a:p>
        </p:txBody>
      </p:sp>
      <p:sp>
        <p:nvSpPr>
          <p:cNvPr id="499" name="Google Shape;499;p65"/>
          <p:cNvSpPr/>
          <p:nvPr/>
        </p:nvSpPr>
        <p:spPr>
          <a:xfrm>
            <a:off x="4334714" y="2312244"/>
            <a:ext cx="257400" cy="267300"/>
          </a:xfrm>
          <a:prstGeom prst="ellipse">
            <a:avLst/>
          </a:prstGeom>
          <a:solidFill>
            <a:srgbClr val="F1C232"/>
          </a:solidFill>
          <a:ln>
            <a:noFill/>
          </a:ln>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500" name="Google Shape;500;p65"/>
          <p:cNvSpPr/>
          <p:nvPr/>
        </p:nvSpPr>
        <p:spPr>
          <a:xfrm>
            <a:off x="5464292" y="2312242"/>
            <a:ext cx="257400" cy="267300"/>
          </a:xfrm>
          <a:prstGeom prst="ellipse">
            <a:avLst/>
          </a:prstGeom>
          <a:solidFill>
            <a:srgbClr val="6AA84F"/>
          </a:solidFill>
          <a:ln>
            <a:noFill/>
          </a:ln>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501" name="Google Shape;501;p65"/>
          <p:cNvSpPr/>
          <p:nvPr/>
        </p:nvSpPr>
        <p:spPr>
          <a:xfrm>
            <a:off x="7856287" y="2322284"/>
            <a:ext cx="257400" cy="267300"/>
          </a:xfrm>
          <a:prstGeom prst="ellipse">
            <a:avLst/>
          </a:prstGeom>
          <a:solidFill>
            <a:srgbClr val="8252FF"/>
          </a:solidFill>
          <a:ln>
            <a:noFill/>
          </a:ln>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502" name="Google Shape;502;p65"/>
          <p:cNvSpPr/>
          <p:nvPr/>
        </p:nvSpPr>
        <p:spPr>
          <a:xfrm>
            <a:off x="6627812" y="2327269"/>
            <a:ext cx="257400" cy="257400"/>
          </a:xfrm>
          <a:prstGeom prst="ellipse">
            <a:avLst/>
          </a:prstGeom>
          <a:solidFill>
            <a:srgbClr val="6BBAFC"/>
          </a:solidFill>
          <a:ln>
            <a:noFill/>
          </a:ln>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pic>
        <p:nvPicPr>
          <p:cNvPr id="503" name="Google Shape;503;p65"/>
          <p:cNvPicPr preferRelativeResize="0"/>
          <p:nvPr/>
        </p:nvPicPr>
        <p:blipFill>
          <a:blip r:embed="rId3">
            <a:alphaModFix/>
          </a:blip>
          <a:stretch>
            <a:fillRect/>
          </a:stretch>
        </p:blipFill>
        <p:spPr>
          <a:xfrm>
            <a:off x="1959247" y="1287246"/>
            <a:ext cx="467735" cy="467735"/>
          </a:xfrm>
          <a:prstGeom prst="rect">
            <a:avLst/>
          </a:prstGeom>
          <a:noFill/>
          <a:ln>
            <a:noFill/>
          </a:ln>
        </p:spPr>
      </p:pic>
      <p:pic>
        <p:nvPicPr>
          <p:cNvPr id="504" name="Google Shape;504;p65"/>
          <p:cNvPicPr preferRelativeResize="0"/>
          <p:nvPr/>
        </p:nvPicPr>
        <p:blipFill>
          <a:blip r:embed="rId4">
            <a:alphaModFix/>
          </a:blip>
          <a:stretch>
            <a:fillRect/>
          </a:stretch>
        </p:blipFill>
        <p:spPr>
          <a:xfrm>
            <a:off x="3025259" y="1293673"/>
            <a:ext cx="701602" cy="467734"/>
          </a:xfrm>
          <a:prstGeom prst="rect">
            <a:avLst/>
          </a:prstGeom>
          <a:noFill/>
          <a:ln>
            <a:noFill/>
          </a:ln>
          <a:effectLst>
            <a:outerShdw blurRad="48717" rotWithShape="0" algn="bl" dir="5400000" dist="16239">
              <a:srgbClr val="000000">
                <a:alpha val="50000"/>
              </a:srgbClr>
            </a:outerShdw>
          </a:effectLst>
        </p:spPr>
      </p:pic>
      <p:pic>
        <p:nvPicPr>
          <p:cNvPr id="505" name="Google Shape;505;p65"/>
          <p:cNvPicPr preferRelativeResize="0"/>
          <p:nvPr/>
        </p:nvPicPr>
        <p:blipFill>
          <a:blip r:embed="rId5">
            <a:alphaModFix/>
          </a:blip>
          <a:stretch>
            <a:fillRect/>
          </a:stretch>
        </p:blipFill>
        <p:spPr>
          <a:xfrm>
            <a:off x="4213970" y="1280130"/>
            <a:ext cx="507448" cy="507448"/>
          </a:xfrm>
          <a:prstGeom prst="rect">
            <a:avLst/>
          </a:prstGeom>
          <a:noFill/>
          <a:ln>
            <a:noFill/>
          </a:ln>
        </p:spPr>
      </p:pic>
      <p:pic>
        <p:nvPicPr>
          <p:cNvPr id="506" name="Google Shape;506;p65"/>
          <p:cNvPicPr preferRelativeResize="0"/>
          <p:nvPr/>
        </p:nvPicPr>
        <p:blipFill>
          <a:blip r:embed="rId6">
            <a:alphaModFix/>
          </a:blip>
          <a:stretch>
            <a:fillRect/>
          </a:stretch>
        </p:blipFill>
        <p:spPr>
          <a:xfrm>
            <a:off x="5362669" y="1280457"/>
            <a:ext cx="467732" cy="467052"/>
          </a:xfrm>
          <a:prstGeom prst="rect">
            <a:avLst/>
          </a:prstGeom>
          <a:noFill/>
          <a:ln>
            <a:noFill/>
          </a:ln>
        </p:spPr>
      </p:pic>
      <p:pic>
        <p:nvPicPr>
          <p:cNvPr id="507" name="Google Shape;507;p65"/>
          <p:cNvPicPr preferRelativeResize="0"/>
          <p:nvPr/>
        </p:nvPicPr>
        <p:blipFill>
          <a:blip r:embed="rId7">
            <a:alphaModFix/>
          </a:blip>
          <a:stretch>
            <a:fillRect/>
          </a:stretch>
        </p:blipFill>
        <p:spPr>
          <a:xfrm>
            <a:off x="6419635" y="1216034"/>
            <a:ext cx="701601" cy="701601"/>
          </a:xfrm>
          <a:prstGeom prst="rect">
            <a:avLst/>
          </a:prstGeom>
          <a:noFill/>
          <a:ln>
            <a:noFill/>
          </a:ln>
        </p:spPr>
      </p:pic>
      <p:pic>
        <p:nvPicPr>
          <p:cNvPr id="508" name="Google Shape;508;p65"/>
          <p:cNvPicPr preferRelativeResize="0"/>
          <p:nvPr/>
        </p:nvPicPr>
        <p:blipFill>
          <a:blip r:embed="rId8">
            <a:alphaModFix/>
          </a:blip>
          <a:stretch>
            <a:fillRect/>
          </a:stretch>
        </p:blipFill>
        <p:spPr>
          <a:xfrm>
            <a:off x="7926275" y="1524993"/>
            <a:ext cx="343301" cy="343301"/>
          </a:xfrm>
          <a:prstGeom prst="rect">
            <a:avLst/>
          </a:prstGeom>
          <a:noFill/>
          <a:ln>
            <a:noFill/>
          </a:ln>
        </p:spPr>
      </p:pic>
      <p:pic>
        <p:nvPicPr>
          <p:cNvPr id="509" name="Google Shape;509;p65"/>
          <p:cNvPicPr preferRelativeResize="0"/>
          <p:nvPr/>
        </p:nvPicPr>
        <p:blipFill>
          <a:blip r:embed="rId9">
            <a:alphaModFix/>
          </a:blip>
          <a:stretch>
            <a:fillRect/>
          </a:stretch>
        </p:blipFill>
        <p:spPr>
          <a:xfrm>
            <a:off x="7755040" y="1350625"/>
            <a:ext cx="257266" cy="257266"/>
          </a:xfrm>
          <a:prstGeom prst="rect">
            <a:avLst/>
          </a:prstGeom>
          <a:noFill/>
          <a:ln>
            <a:noFill/>
          </a:ln>
        </p:spPr>
      </p:pic>
      <p:cxnSp>
        <p:nvCxnSpPr>
          <p:cNvPr id="510" name="Google Shape;510;p65"/>
          <p:cNvCxnSpPr>
            <a:stCxn id="511" idx="0"/>
            <a:endCxn id="511" idx="0"/>
          </p:cNvCxnSpPr>
          <p:nvPr/>
        </p:nvCxnSpPr>
        <p:spPr>
          <a:xfrm>
            <a:off x="2204141" y="2322283"/>
            <a:ext cx="0" cy="0"/>
          </a:xfrm>
          <a:prstGeom prst="straightConnector1">
            <a:avLst/>
          </a:prstGeom>
          <a:noFill/>
          <a:ln cap="flat" cmpd="sng" w="8125">
            <a:solidFill>
              <a:srgbClr val="5971FF"/>
            </a:solidFill>
            <a:prstDash val="solid"/>
            <a:round/>
            <a:headEnd len="med" w="med" type="none"/>
            <a:tailEnd len="med" w="med" type="none"/>
          </a:ln>
        </p:spPr>
      </p:cxnSp>
      <p:cxnSp>
        <p:nvCxnSpPr>
          <p:cNvPr id="512" name="Google Shape;512;p65"/>
          <p:cNvCxnSpPr>
            <a:stCxn id="511" idx="0"/>
            <a:endCxn id="503" idx="2"/>
          </p:cNvCxnSpPr>
          <p:nvPr/>
        </p:nvCxnSpPr>
        <p:spPr>
          <a:xfrm rot="10800000">
            <a:off x="2193041" y="1754983"/>
            <a:ext cx="11100" cy="567300"/>
          </a:xfrm>
          <a:prstGeom prst="straightConnector1">
            <a:avLst/>
          </a:prstGeom>
          <a:noFill/>
          <a:ln cap="flat" cmpd="sng" w="32475">
            <a:solidFill>
              <a:srgbClr val="C72900"/>
            </a:solidFill>
            <a:prstDash val="solid"/>
            <a:round/>
            <a:headEnd len="med" w="med" type="none"/>
            <a:tailEnd len="med" w="med" type="none"/>
          </a:ln>
        </p:spPr>
      </p:cxnSp>
      <p:cxnSp>
        <p:nvCxnSpPr>
          <p:cNvPr id="513" name="Google Shape;513;p65"/>
          <p:cNvCxnSpPr/>
          <p:nvPr/>
        </p:nvCxnSpPr>
        <p:spPr>
          <a:xfrm flipH="1" rot="10800000">
            <a:off x="8010923" y="1896133"/>
            <a:ext cx="4500" cy="595200"/>
          </a:xfrm>
          <a:prstGeom prst="straightConnector1">
            <a:avLst/>
          </a:prstGeom>
          <a:noFill/>
          <a:ln cap="flat" cmpd="sng" w="32475">
            <a:solidFill>
              <a:srgbClr val="8252FF"/>
            </a:solidFill>
            <a:prstDash val="solid"/>
            <a:round/>
            <a:headEnd len="med" w="med" type="none"/>
            <a:tailEnd len="med" w="med" type="none"/>
          </a:ln>
        </p:spPr>
      </p:cxnSp>
      <p:cxnSp>
        <p:nvCxnSpPr>
          <p:cNvPr id="514" name="Google Shape;514;p65"/>
          <p:cNvCxnSpPr>
            <a:stCxn id="515" idx="0"/>
            <a:endCxn id="490" idx="4"/>
          </p:cNvCxnSpPr>
          <p:nvPr/>
        </p:nvCxnSpPr>
        <p:spPr>
          <a:xfrm flipH="1" rot="10800000">
            <a:off x="3404514" y="1973564"/>
            <a:ext cx="3900" cy="338700"/>
          </a:xfrm>
          <a:prstGeom prst="straightConnector1">
            <a:avLst/>
          </a:prstGeom>
          <a:noFill/>
          <a:ln cap="flat" cmpd="sng" w="32475">
            <a:solidFill>
              <a:srgbClr val="EF8300"/>
            </a:solidFill>
            <a:prstDash val="solid"/>
            <a:round/>
            <a:headEnd len="med" w="med" type="none"/>
            <a:tailEnd len="med" w="med" type="none"/>
          </a:ln>
        </p:spPr>
      </p:cxnSp>
      <p:cxnSp>
        <p:nvCxnSpPr>
          <p:cNvPr id="516" name="Google Shape;516;p65"/>
          <p:cNvCxnSpPr>
            <a:stCxn id="499" idx="0"/>
            <a:endCxn id="505" idx="2"/>
          </p:cNvCxnSpPr>
          <p:nvPr/>
        </p:nvCxnSpPr>
        <p:spPr>
          <a:xfrm flipH="1" rot="10800000">
            <a:off x="4463414" y="1787544"/>
            <a:ext cx="4200" cy="524700"/>
          </a:xfrm>
          <a:prstGeom prst="straightConnector1">
            <a:avLst/>
          </a:prstGeom>
          <a:noFill/>
          <a:ln cap="flat" cmpd="sng" w="32475">
            <a:solidFill>
              <a:srgbClr val="FFD966"/>
            </a:solidFill>
            <a:prstDash val="solid"/>
            <a:round/>
            <a:headEnd len="med" w="med" type="none"/>
            <a:tailEnd len="med" w="med" type="none"/>
          </a:ln>
        </p:spPr>
      </p:cxnSp>
      <p:cxnSp>
        <p:nvCxnSpPr>
          <p:cNvPr id="517" name="Google Shape;517;p65"/>
          <p:cNvCxnSpPr>
            <a:stCxn id="500" idx="0"/>
            <a:endCxn id="506" idx="2"/>
          </p:cNvCxnSpPr>
          <p:nvPr/>
        </p:nvCxnSpPr>
        <p:spPr>
          <a:xfrm flipH="1" rot="10800000">
            <a:off x="5592992" y="1747642"/>
            <a:ext cx="3600" cy="564600"/>
          </a:xfrm>
          <a:prstGeom prst="straightConnector1">
            <a:avLst/>
          </a:prstGeom>
          <a:noFill/>
          <a:ln cap="flat" cmpd="sng" w="32475">
            <a:solidFill>
              <a:srgbClr val="6AA84F"/>
            </a:solidFill>
            <a:prstDash val="solid"/>
            <a:round/>
            <a:headEnd len="med" w="med" type="none"/>
            <a:tailEnd len="med" w="med" type="none"/>
          </a:ln>
        </p:spPr>
      </p:cxnSp>
      <p:cxnSp>
        <p:nvCxnSpPr>
          <p:cNvPr id="518" name="Google Shape;518;p65"/>
          <p:cNvCxnSpPr>
            <a:stCxn id="502" idx="0"/>
          </p:cNvCxnSpPr>
          <p:nvPr/>
        </p:nvCxnSpPr>
        <p:spPr>
          <a:xfrm flipH="1" rot="10800000">
            <a:off x="6756512" y="1953469"/>
            <a:ext cx="4500" cy="373800"/>
          </a:xfrm>
          <a:prstGeom prst="straightConnector1">
            <a:avLst/>
          </a:prstGeom>
          <a:noFill/>
          <a:ln cap="flat" cmpd="sng" w="32475">
            <a:solidFill>
              <a:srgbClr val="6BBAFC"/>
            </a:solidFill>
            <a:prstDash val="solid"/>
            <a:round/>
            <a:headEnd len="med" w="med" type="none"/>
            <a:tailEnd len="med" w="med" type="none"/>
          </a:ln>
        </p:spPr>
      </p:cxnSp>
      <p:sp>
        <p:nvSpPr>
          <p:cNvPr id="519" name="Google Shape;519;p65"/>
          <p:cNvSpPr/>
          <p:nvPr/>
        </p:nvSpPr>
        <p:spPr>
          <a:xfrm>
            <a:off x="2180253" y="2378650"/>
            <a:ext cx="1282200" cy="133500"/>
          </a:xfrm>
          <a:prstGeom prst="homePlate">
            <a:avLst>
              <a:gd fmla="val 52522" name="adj"/>
            </a:avLst>
          </a:prstGeom>
          <a:solidFill>
            <a:srgbClr val="D9D9D9"/>
          </a:solidFill>
          <a:ln cap="flat" cmpd="sng" w="9525">
            <a:solidFill>
              <a:srgbClr val="000000"/>
            </a:solidFill>
            <a:prstDash val="solid"/>
            <a:round/>
            <a:headEnd len="sm" w="sm" type="none"/>
            <a:tailEnd len="sm" w="sm" type="none"/>
          </a:ln>
        </p:spPr>
        <p:txBody>
          <a:bodyPr anchorCtr="0" anchor="ctr" bIns="77950" lIns="77950" spcFirstLastPara="1" rIns="77950" wrap="square" tIns="77950">
            <a:noAutofit/>
          </a:bodyPr>
          <a:lstStyle/>
          <a:p>
            <a:pPr indent="0" lvl="0" marL="0" marR="0" rtl="0" algn="l">
              <a:lnSpc>
                <a:spcPct val="100000"/>
              </a:lnSpc>
              <a:spcBef>
                <a:spcPts val="0"/>
              </a:spcBef>
              <a:spcAft>
                <a:spcPts val="0"/>
              </a:spcAft>
              <a:buClr>
                <a:srgbClr val="000000"/>
              </a:buClr>
              <a:buSzPts val="938"/>
              <a:buFont typeface="Arial"/>
              <a:buNone/>
            </a:pPr>
            <a:r>
              <a:t/>
            </a:r>
            <a:endParaRPr b="0" i="0" sz="2046" u="none" cap="none" strike="noStrike">
              <a:solidFill>
                <a:srgbClr val="FFFFFF"/>
              </a:solidFill>
              <a:latin typeface="Raleway"/>
              <a:ea typeface="Raleway"/>
              <a:cs typeface="Raleway"/>
              <a:sym typeface="Raleway"/>
            </a:endParaRPr>
          </a:p>
        </p:txBody>
      </p:sp>
      <p:sp>
        <p:nvSpPr>
          <p:cNvPr id="515" name="Google Shape;515;p65"/>
          <p:cNvSpPr/>
          <p:nvPr/>
        </p:nvSpPr>
        <p:spPr>
          <a:xfrm>
            <a:off x="3275814" y="2312264"/>
            <a:ext cx="257400" cy="267300"/>
          </a:xfrm>
          <a:prstGeom prst="ellipse">
            <a:avLst/>
          </a:prstGeom>
          <a:solidFill>
            <a:srgbClr val="E69138"/>
          </a:solidFill>
          <a:ln>
            <a:noFill/>
          </a:ln>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1193" u="none" cap="none" strike="noStrike">
              <a:solidFill>
                <a:srgbClr val="707070"/>
              </a:solidFill>
              <a:latin typeface="Calibri"/>
              <a:ea typeface="Calibri"/>
              <a:cs typeface="Calibri"/>
              <a:sym typeface="Calibri"/>
            </a:endParaRPr>
          </a:p>
        </p:txBody>
      </p:sp>
      <p:sp>
        <p:nvSpPr>
          <p:cNvPr id="511" name="Google Shape;511;p65"/>
          <p:cNvSpPr/>
          <p:nvPr/>
        </p:nvSpPr>
        <p:spPr>
          <a:xfrm>
            <a:off x="2075441" y="2322283"/>
            <a:ext cx="257400" cy="267300"/>
          </a:xfrm>
          <a:prstGeom prst="ellipse">
            <a:avLst/>
          </a:prstGeom>
          <a:solidFill>
            <a:srgbClr val="CC0000"/>
          </a:solidFill>
          <a:ln>
            <a:noFill/>
          </a:ln>
          <a:effectLst>
            <a:outerShdw blurRad="36538" rotWithShape="0" algn="bl">
              <a:srgbClr val="000000">
                <a:alpha val="50000"/>
              </a:srgbClr>
            </a:outerShdw>
          </a:effectLst>
        </p:spPr>
        <p:txBody>
          <a:bodyPr anchorCtr="0" anchor="t" bIns="29250" lIns="58450" spcFirstLastPara="1" rIns="58450" wrap="square" tIns="29250">
            <a:noAutofit/>
          </a:bodyPr>
          <a:lstStyle/>
          <a:p>
            <a:pPr indent="0" lvl="0" marL="0" marR="0" rtl="0" algn="l">
              <a:lnSpc>
                <a:spcPct val="100000"/>
              </a:lnSpc>
              <a:spcBef>
                <a:spcPts val="0"/>
              </a:spcBef>
              <a:spcAft>
                <a:spcPts val="0"/>
              </a:spcAft>
              <a:buClr>
                <a:srgbClr val="707070"/>
              </a:buClr>
              <a:buSzPts val="1193"/>
              <a:buFont typeface="Calibri"/>
              <a:buNone/>
            </a:pPr>
            <a:r>
              <a:t/>
            </a:r>
            <a:endParaRPr b="0" i="0" sz="682" u="none" cap="none" strike="noStrike">
              <a:solidFill>
                <a:srgbClr val="707070"/>
              </a:solidFill>
              <a:latin typeface="Calibri"/>
              <a:ea typeface="Calibri"/>
              <a:cs typeface="Calibri"/>
              <a:sym typeface="Calibri"/>
            </a:endParaRPr>
          </a:p>
        </p:txBody>
      </p:sp>
      <p:sp>
        <p:nvSpPr>
          <p:cNvPr id="520" name="Google Shape;520;p65"/>
          <p:cNvSpPr txBox="1"/>
          <p:nvPr/>
        </p:nvSpPr>
        <p:spPr>
          <a:xfrm>
            <a:off x="651725" y="4313957"/>
            <a:ext cx="8034000" cy="738900"/>
          </a:xfrm>
          <a:prstGeom prst="rect">
            <a:avLst/>
          </a:prstGeom>
          <a:gradFill>
            <a:gsLst>
              <a:gs pos="0">
                <a:srgbClr val="FFF6DB"/>
              </a:gs>
              <a:gs pos="100000">
                <a:srgbClr val="FAD15C"/>
              </a:gs>
            </a:gsLst>
            <a:path path="circle">
              <a:fillToRect b="50%" l="50%" r="50%" t="50%"/>
            </a:path>
            <a:tileRect/>
          </a:gradFill>
          <a:ln>
            <a:noFill/>
          </a:ln>
        </p:spPr>
        <p:txBody>
          <a:bodyPr anchorCtr="0" anchor="t" bIns="98375" lIns="98375" spcFirstLastPara="1" rIns="98375" wrap="square" tIns="98375">
            <a:spAutoFit/>
          </a:bodyPr>
          <a:lstStyle/>
          <a:p>
            <a:pPr indent="0" lvl="0" marL="0" marR="0" rtl="0" algn="ctr">
              <a:lnSpc>
                <a:spcPct val="115000"/>
              </a:lnSpc>
              <a:spcBef>
                <a:spcPts val="1291"/>
              </a:spcBef>
              <a:spcAft>
                <a:spcPts val="1291"/>
              </a:spcAft>
              <a:buClr>
                <a:srgbClr val="000000"/>
              </a:buClr>
              <a:buSzPts val="1291"/>
              <a:buFont typeface="Arial"/>
              <a:buNone/>
            </a:pPr>
            <a:r>
              <a:rPr b="1" i="1" lang="en" sz="1632">
                <a:solidFill>
                  <a:srgbClr val="222222"/>
                </a:solidFill>
                <a:latin typeface="Montserrat"/>
                <a:ea typeface="Montserrat"/>
                <a:cs typeface="Montserrat"/>
                <a:sym typeface="Montserrat"/>
              </a:rPr>
              <a:t>Security &amp; Privacy must be considered throughout all phases of the information lifecycle </a:t>
            </a:r>
            <a:endParaRPr b="1" i="1" sz="1632" u="none" cap="none" strike="noStrike">
              <a:solidFill>
                <a:srgbClr val="222222"/>
              </a:solidFill>
              <a:latin typeface="Montserrat"/>
              <a:ea typeface="Montserrat"/>
              <a:cs typeface="Montserrat"/>
              <a:sym typeface="Montserrat"/>
            </a:endParaRPr>
          </a:p>
        </p:txBody>
      </p:sp>
      <p:pic>
        <p:nvPicPr>
          <p:cNvPr id="521" name="Google Shape;521;p65"/>
          <p:cNvPicPr preferRelativeResize="0"/>
          <p:nvPr/>
        </p:nvPicPr>
        <p:blipFill>
          <a:blip r:embed="rId10">
            <a:alphaModFix/>
          </a:blip>
          <a:stretch>
            <a:fillRect/>
          </a:stretch>
        </p:blipFill>
        <p:spPr>
          <a:xfrm>
            <a:off x="7785325" y="152400"/>
            <a:ext cx="1206300" cy="12063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52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3F04"/>
        </a:solidFill>
      </p:bgPr>
    </p:bg>
    <p:spTree>
      <p:nvGrpSpPr>
        <p:cNvPr id="525" name="Shape 525"/>
        <p:cNvGrpSpPr/>
        <p:nvPr/>
      </p:nvGrpSpPr>
      <p:grpSpPr>
        <a:xfrm>
          <a:off x="0" y="0"/>
          <a:ext cx="0" cy="0"/>
          <a:chOff x="0" y="0"/>
          <a:chExt cx="0" cy="0"/>
        </a:xfrm>
      </p:grpSpPr>
      <p:sp>
        <p:nvSpPr>
          <p:cNvPr id="526" name="Google Shape;526;p66"/>
          <p:cNvSpPr txBox="1"/>
          <p:nvPr/>
        </p:nvSpPr>
        <p:spPr>
          <a:xfrm>
            <a:off x="915100" y="255813"/>
            <a:ext cx="6462600" cy="857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chemeClr val="dk1"/>
                </a:solidFill>
                <a:latin typeface="Montserrat SemiBold"/>
                <a:ea typeface="Montserrat SemiBold"/>
                <a:cs typeface="Montserrat SemiBold"/>
                <a:sym typeface="Montserrat SemiBold"/>
              </a:rPr>
              <a:t>Retention Schedule</a:t>
            </a:r>
            <a:endParaRPr sz="3200">
              <a:solidFill>
                <a:schemeClr val="dk1"/>
              </a:solidFill>
              <a:latin typeface="Montserrat SemiBold"/>
              <a:ea typeface="Montserrat SemiBold"/>
              <a:cs typeface="Montserrat SemiBold"/>
              <a:sym typeface="Montserrat SemiBold"/>
            </a:endParaRPr>
          </a:p>
        </p:txBody>
      </p:sp>
      <p:sp>
        <p:nvSpPr>
          <p:cNvPr id="527" name="Google Shape;527;p66"/>
          <p:cNvSpPr/>
          <p:nvPr/>
        </p:nvSpPr>
        <p:spPr>
          <a:xfrm>
            <a:off x="653723" y="1257526"/>
            <a:ext cx="2129700" cy="2052300"/>
          </a:xfrm>
          <a:prstGeom prst="ellipse">
            <a:avLst/>
          </a:prstGeom>
          <a:solidFill>
            <a:srgbClr val="6BBAFC"/>
          </a:solidFill>
          <a:ln>
            <a:noFill/>
          </a:ln>
          <a:effectLst>
            <a:outerShdw blurRad="157163" rotWithShape="0" algn="bl" dir="5400000" dist="47625">
              <a:srgbClr val="000000">
                <a:alpha val="50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707070"/>
              </a:buClr>
              <a:buSzPts val="1400"/>
              <a:buFont typeface="Calibri"/>
              <a:buNone/>
            </a:pPr>
            <a:r>
              <a:t/>
            </a:r>
            <a:endParaRPr b="0" i="0" sz="1400" u="none" cap="none" strike="noStrike">
              <a:solidFill>
                <a:srgbClr val="707070"/>
              </a:solidFill>
              <a:latin typeface="Calibri"/>
              <a:ea typeface="Calibri"/>
              <a:cs typeface="Calibri"/>
              <a:sym typeface="Calibri"/>
            </a:endParaRPr>
          </a:p>
        </p:txBody>
      </p:sp>
      <p:sp>
        <p:nvSpPr>
          <p:cNvPr id="528" name="Google Shape;528;p66"/>
          <p:cNvSpPr/>
          <p:nvPr/>
        </p:nvSpPr>
        <p:spPr>
          <a:xfrm>
            <a:off x="1384380" y="4159227"/>
            <a:ext cx="668400" cy="631200"/>
          </a:xfrm>
          <a:prstGeom prst="ellipse">
            <a:avLst/>
          </a:prstGeom>
          <a:solidFill>
            <a:srgbClr val="6BBAF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707070"/>
              </a:buClr>
              <a:buSzPts val="1400"/>
              <a:buFont typeface="Calibri"/>
              <a:buNone/>
            </a:pPr>
            <a:r>
              <a:t/>
            </a:r>
            <a:endParaRPr b="0" i="0" sz="1400" u="none" cap="none" strike="noStrike">
              <a:solidFill>
                <a:srgbClr val="707070"/>
              </a:solidFill>
              <a:latin typeface="Calibri"/>
              <a:ea typeface="Calibri"/>
              <a:cs typeface="Calibri"/>
              <a:sym typeface="Calibri"/>
            </a:endParaRPr>
          </a:p>
        </p:txBody>
      </p:sp>
      <p:pic>
        <p:nvPicPr>
          <p:cNvPr id="529" name="Google Shape;529;p66"/>
          <p:cNvPicPr preferRelativeResize="0"/>
          <p:nvPr/>
        </p:nvPicPr>
        <p:blipFill>
          <a:blip r:embed="rId3">
            <a:alphaModFix/>
          </a:blip>
          <a:stretch>
            <a:fillRect/>
          </a:stretch>
        </p:blipFill>
        <p:spPr>
          <a:xfrm>
            <a:off x="915095" y="1431817"/>
            <a:ext cx="1823071" cy="1722012"/>
          </a:xfrm>
          <a:prstGeom prst="rect">
            <a:avLst/>
          </a:prstGeom>
          <a:noFill/>
          <a:ln>
            <a:noFill/>
          </a:ln>
        </p:spPr>
      </p:pic>
      <p:cxnSp>
        <p:nvCxnSpPr>
          <p:cNvPr id="530" name="Google Shape;530;p66"/>
          <p:cNvCxnSpPr/>
          <p:nvPr/>
        </p:nvCxnSpPr>
        <p:spPr>
          <a:xfrm flipH="1" rot="10800000">
            <a:off x="1712576" y="3241827"/>
            <a:ext cx="12000" cy="917400"/>
          </a:xfrm>
          <a:prstGeom prst="straightConnector1">
            <a:avLst/>
          </a:prstGeom>
          <a:noFill/>
          <a:ln cap="flat" cmpd="sng" w="38100">
            <a:solidFill>
              <a:srgbClr val="6BBAFC"/>
            </a:solidFill>
            <a:prstDash val="solid"/>
            <a:round/>
            <a:headEnd len="med" w="med" type="none"/>
            <a:tailEnd len="med" w="med" type="none"/>
          </a:ln>
        </p:spPr>
      </p:cxnSp>
      <p:sp>
        <p:nvSpPr>
          <p:cNvPr id="531" name="Google Shape;531;p66"/>
          <p:cNvSpPr txBox="1"/>
          <p:nvPr/>
        </p:nvSpPr>
        <p:spPr>
          <a:xfrm>
            <a:off x="2963000" y="1251975"/>
            <a:ext cx="3996000" cy="31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707070"/>
              </a:solidFill>
              <a:latin typeface="Montserrat"/>
              <a:ea typeface="Montserrat"/>
              <a:cs typeface="Montserrat"/>
              <a:sym typeface="Montserrat"/>
            </a:endParaRPr>
          </a:p>
        </p:txBody>
      </p:sp>
      <p:sp>
        <p:nvSpPr>
          <p:cNvPr id="532" name="Google Shape;532;p66"/>
          <p:cNvSpPr txBox="1"/>
          <p:nvPr/>
        </p:nvSpPr>
        <p:spPr>
          <a:xfrm>
            <a:off x="2963000" y="1241325"/>
            <a:ext cx="4345500" cy="3130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How long you need to keep something based on your use and/or statutory compliance</a:t>
            </a:r>
            <a:endParaRPr sz="2200">
              <a:solidFill>
                <a:schemeClr val="dk1"/>
              </a:solidFill>
              <a:latin typeface="Montserrat"/>
              <a:ea typeface="Montserrat"/>
              <a:cs typeface="Montserrat"/>
              <a:sym typeface="Montserrat"/>
            </a:endParaRPr>
          </a:p>
          <a:p>
            <a:pPr indent="-368300" lvl="0" marL="4572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What to do with it when that time comes</a:t>
            </a:r>
            <a:endParaRPr sz="2200">
              <a:solidFill>
                <a:schemeClr val="dk1"/>
              </a:solidFill>
              <a:latin typeface="Montserrat"/>
              <a:ea typeface="Montserrat"/>
              <a:cs typeface="Montserrat"/>
              <a:sym typeface="Montserrat"/>
            </a:endParaRPr>
          </a:p>
          <a:p>
            <a:pPr indent="-368300" lvl="0" marL="4572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Aka Disposition authority</a:t>
            </a:r>
            <a:endParaRPr sz="2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i="1" sz="2200">
              <a:solidFill>
                <a:schemeClr val="dk1"/>
              </a:solidFill>
              <a:latin typeface="Montserrat"/>
              <a:ea typeface="Montserrat"/>
              <a:cs typeface="Montserrat"/>
              <a:sym typeface="Montserrat"/>
            </a:endParaRPr>
          </a:p>
        </p:txBody>
      </p:sp>
      <p:pic>
        <p:nvPicPr>
          <p:cNvPr id="533" name="Google Shape;533;p66"/>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537" name="Shape 537"/>
        <p:cNvGrpSpPr/>
        <p:nvPr/>
      </p:nvGrpSpPr>
      <p:grpSpPr>
        <a:xfrm>
          <a:off x="0" y="0"/>
          <a:ext cx="0" cy="0"/>
          <a:chOff x="0" y="0"/>
          <a:chExt cx="0" cy="0"/>
        </a:xfrm>
      </p:grpSpPr>
      <p:pic>
        <p:nvPicPr>
          <p:cNvPr descr="metal soda pop lid" id="538" name="Google Shape;538;p67"/>
          <p:cNvPicPr preferRelativeResize="0"/>
          <p:nvPr/>
        </p:nvPicPr>
        <p:blipFill>
          <a:blip r:embed="rId3">
            <a:alphaModFix/>
          </a:blip>
          <a:stretch>
            <a:fillRect/>
          </a:stretch>
        </p:blipFill>
        <p:spPr>
          <a:xfrm rot="1379831">
            <a:off x="4205728" y="569328"/>
            <a:ext cx="2485299" cy="2485300"/>
          </a:xfrm>
          <a:prstGeom prst="rect">
            <a:avLst/>
          </a:prstGeom>
          <a:noFill/>
          <a:ln>
            <a:noFill/>
          </a:ln>
        </p:spPr>
      </p:pic>
      <p:pic>
        <p:nvPicPr>
          <p:cNvPr descr="open soda pop expiration date" id="539" name="Google Shape;539;p67"/>
          <p:cNvPicPr preferRelativeResize="0"/>
          <p:nvPr/>
        </p:nvPicPr>
        <p:blipFill>
          <a:blip r:embed="rId4">
            <a:alphaModFix/>
          </a:blip>
          <a:stretch>
            <a:fillRect/>
          </a:stretch>
        </p:blipFill>
        <p:spPr>
          <a:xfrm rot="-443482">
            <a:off x="-8391" y="162761"/>
            <a:ext cx="5116232" cy="5116253"/>
          </a:xfrm>
          <a:prstGeom prst="rect">
            <a:avLst/>
          </a:prstGeom>
          <a:noFill/>
          <a:ln>
            <a:noFill/>
          </a:ln>
        </p:spPr>
      </p:pic>
      <p:sp>
        <p:nvSpPr>
          <p:cNvPr id="540" name="Google Shape;540;p67"/>
          <p:cNvSpPr txBox="1"/>
          <p:nvPr>
            <p:ph idx="4294967295" type="title"/>
          </p:nvPr>
        </p:nvSpPr>
        <p:spPr>
          <a:xfrm>
            <a:off x="4245775" y="2870675"/>
            <a:ext cx="4738800" cy="10761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t>Retention Schedule = Expiration Date</a:t>
            </a:r>
            <a:endParaRPr b="1" sz="3000"/>
          </a:p>
        </p:txBody>
      </p:sp>
      <p:pic>
        <p:nvPicPr>
          <p:cNvPr id="541" name="Google Shape;541;p67"/>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5" name="Shape 545"/>
        <p:cNvGrpSpPr/>
        <p:nvPr/>
      </p:nvGrpSpPr>
      <p:grpSpPr>
        <a:xfrm>
          <a:off x="0" y="0"/>
          <a:ext cx="0" cy="0"/>
          <a:chOff x="0" y="0"/>
          <a:chExt cx="0" cy="0"/>
        </a:xfrm>
      </p:grpSpPr>
      <p:sp>
        <p:nvSpPr>
          <p:cNvPr id="546" name="Google Shape;546;p68"/>
          <p:cNvSpPr txBox="1"/>
          <p:nvPr>
            <p:ph idx="1" type="body"/>
          </p:nvPr>
        </p:nvSpPr>
        <p:spPr>
          <a:xfrm>
            <a:off x="1364375" y="1610275"/>
            <a:ext cx="3896700" cy="25968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200">
                <a:solidFill>
                  <a:schemeClr val="dk1"/>
                </a:solidFill>
                <a:latin typeface="Montserrat"/>
                <a:ea typeface="Montserrat"/>
                <a:cs typeface="Montserrat"/>
                <a:sym typeface="Montserrat"/>
              </a:rPr>
              <a:t>Administrative</a:t>
            </a:r>
            <a:endParaRPr sz="3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en" sz="3200">
                <a:solidFill>
                  <a:schemeClr val="dk1"/>
                </a:solidFill>
                <a:latin typeface="Montserrat"/>
                <a:ea typeface="Montserrat"/>
                <a:cs typeface="Montserrat"/>
                <a:sym typeface="Montserrat"/>
              </a:rPr>
              <a:t>Fiscal </a:t>
            </a:r>
            <a:endParaRPr sz="3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en" sz="3200">
                <a:solidFill>
                  <a:schemeClr val="dk1"/>
                </a:solidFill>
                <a:latin typeface="Montserrat"/>
                <a:ea typeface="Montserrat"/>
                <a:cs typeface="Montserrat"/>
                <a:sym typeface="Montserrat"/>
              </a:rPr>
              <a:t>Legal </a:t>
            </a:r>
            <a:endParaRPr sz="3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en" sz="3200">
                <a:solidFill>
                  <a:schemeClr val="dk1"/>
                </a:solidFill>
                <a:latin typeface="Montserrat"/>
                <a:ea typeface="Montserrat"/>
                <a:cs typeface="Montserrat"/>
                <a:sym typeface="Montserrat"/>
              </a:rPr>
              <a:t>Historical</a:t>
            </a:r>
            <a:endParaRPr sz="3200">
              <a:solidFill>
                <a:schemeClr val="dk1"/>
              </a:solidFill>
              <a:latin typeface="Montserrat"/>
              <a:ea typeface="Montserrat"/>
              <a:cs typeface="Montserrat"/>
              <a:sym typeface="Montserrat"/>
            </a:endParaRPr>
          </a:p>
        </p:txBody>
      </p:sp>
      <p:sp>
        <p:nvSpPr>
          <p:cNvPr id="547" name="Google Shape;547;p68"/>
          <p:cNvSpPr txBox="1"/>
          <p:nvPr>
            <p:ph idx="4294967295" type="title"/>
          </p:nvPr>
        </p:nvSpPr>
        <p:spPr>
          <a:xfrm>
            <a:off x="514625" y="294750"/>
            <a:ext cx="7343700" cy="10725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Developing Retention Schedules:</a:t>
            </a:r>
            <a:endParaRPr b="1"/>
          </a:p>
          <a:p>
            <a:pPr indent="0" lvl="0" marL="0" rtl="0" algn="l">
              <a:spcBef>
                <a:spcPts val="0"/>
              </a:spcBef>
              <a:spcAft>
                <a:spcPts val="0"/>
              </a:spcAft>
              <a:buNone/>
            </a:pPr>
            <a:r>
              <a:rPr b="1" lang="en"/>
              <a:t>Records Appraisal Values</a:t>
            </a:r>
            <a:endParaRPr b="1" sz="3000"/>
          </a:p>
        </p:txBody>
      </p:sp>
      <p:sp>
        <p:nvSpPr>
          <p:cNvPr id="548" name="Google Shape;548;p68"/>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549" name="Google Shape;549;p68"/>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p69"/>
          <p:cNvSpPr txBox="1"/>
          <p:nvPr>
            <p:ph idx="1" type="body"/>
          </p:nvPr>
        </p:nvSpPr>
        <p:spPr>
          <a:xfrm>
            <a:off x="373400" y="3438775"/>
            <a:ext cx="2027700" cy="324600"/>
          </a:xfrm>
          <a:prstGeom prst="rect">
            <a:avLst/>
          </a:prstGeom>
          <a:gradFill>
            <a:gsLst>
              <a:gs pos="0">
                <a:srgbClr val="F48108"/>
              </a:gs>
              <a:gs pos="100000">
                <a:srgbClr val="703D08"/>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Purchasing Team</a:t>
            </a:r>
            <a:endParaRPr sz="2000">
              <a:solidFill>
                <a:schemeClr val="dk1"/>
              </a:solidFill>
              <a:latin typeface="Montserrat"/>
              <a:ea typeface="Montserrat"/>
              <a:cs typeface="Montserrat"/>
              <a:sym typeface="Montserrat"/>
            </a:endParaRPr>
          </a:p>
        </p:txBody>
      </p:sp>
      <p:sp>
        <p:nvSpPr>
          <p:cNvPr id="555" name="Google Shape;555;p69"/>
          <p:cNvSpPr txBox="1"/>
          <p:nvPr>
            <p:ph idx="4294967295" type="title"/>
          </p:nvPr>
        </p:nvSpPr>
        <p:spPr>
          <a:xfrm>
            <a:off x="514625" y="294750"/>
            <a:ext cx="50736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Determining Retention</a:t>
            </a:r>
            <a:endParaRPr b="1" sz="3000"/>
          </a:p>
        </p:txBody>
      </p:sp>
      <p:pic>
        <p:nvPicPr>
          <p:cNvPr id="556" name="Google Shape;556;p69"/>
          <p:cNvPicPr preferRelativeResize="0"/>
          <p:nvPr/>
        </p:nvPicPr>
        <p:blipFill>
          <a:blip r:embed="rId4">
            <a:alphaModFix/>
          </a:blip>
          <a:stretch>
            <a:fillRect/>
          </a:stretch>
        </p:blipFill>
        <p:spPr>
          <a:xfrm>
            <a:off x="0" y="1262413"/>
            <a:ext cx="3011328" cy="2060662"/>
          </a:xfrm>
          <a:prstGeom prst="rect">
            <a:avLst/>
          </a:prstGeom>
          <a:noFill/>
          <a:ln cap="flat" cmpd="sng" w="28575">
            <a:solidFill>
              <a:schemeClr val="dk1"/>
            </a:solidFill>
            <a:prstDash val="solid"/>
            <a:round/>
            <a:headEnd len="sm" w="sm" type="none"/>
            <a:tailEnd len="sm" w="sm" type="none"/>
          </a:ln>
        </p:spPr>
      </p:pic>
      <p:pic>
        <p:nvPicPr>
          <p:cNvPr id="557" name="Google Shape;557;p69"/>
          <p:cNvPicPr preferRelativeResize="0"/>
          <p:nvPr/>
        </p:nvPicPr>
        <p:blipFill>
          <a:blip r:embed="rId5">
            <a:alphaModFix/>
          </a:blip>
          <a:stretch>
            <a:fillRect/>
          </a:stretch>
        </p:blipFill>
        <p:spPr>
          <a:xfrm>
            <a:off x="2745376" y="1262413"/>
            <a:ext cx="4037704" cy="2060638"/>
          </a:xfrm>
          <a:prstGeom prst="rect">
            <a:avLst/>
          </a:prstGeom>
          <a:noFill/>
          <a:ln cap="flat" cmpd="sng" w="28575">
            <a:solidFill>
              <a:schemeClr val="dk1"/>
            </a:solidFill>
            <a:prstDash val="solid"/>
            <a:round/>
            <a:headEnd len="sm" w="sm" type="none"/>
            <a:tailEnd len="sm" w="sm" type="none"/>
          </a:ln>
        </p:spPr>
      </p:pic>
      <p:pic>
        <p:nvPicPr>
          <p:cNvPr id="558" name="Google Shape;558;p69"/>
          <p:cNvPicPr preferRelativeResize="0"/>
          <p:nvPr/>
        </p:nvPicPr>
        <p:blipFill>
          <a:blip r:embed="rId6">
            <a:alphaModFix/>
          </a:blip>
          <a:stretch>
            <a:fillRect/>
          </a:stretch>
        </p:blipFill>
        <p:spPr>
          <a:xfrm>
            <a:off x="6132674" y="1262400"/>
            <a:ext cx="3011328" cy="2060662"/>
          </a:xfrm>
          <a:prstGeom prst="rect">
            <a:avLst/>
          </a:prstGeom>
          <a:noFill/>
          <a:ln cap="flat" cmpd="sng" w="28575">
            <a:solidFill>
              <a:schemeClr val="dk1"/>
            </a:solidFill>
            <a:prstDash val="solid"/>
            <a:round/>
            <a:headEnd len="sm" w="sm" type="none"/>
            <a:tailEnd len="sm" w="sm" type="none"/>
          </a:ln>
        </p:spPr>
      </p:pic>
      <p:cxnSp>
        <p:nvCxnSpPr>
          <p:cNvPr id="559" name="Google Shape;559;p69"/>
          <p:cNvCxnSpPr/>
          <p:nvPr/>
        </p:nvCxnSpPr>
        <p:spPr>
          <a:xfrm flipH="1" rot="10800000">
            <a:off x="5644750" y="2337950"/>
            <a:ext cx="978900" cy="6000"/>
          </a:xfrm>
          <a:prstGeom prst="straightConnector1">
            <a:avLst/>
          </a:prstGeom>
          <a:noFill/>
          <a:ln cap="flat" cmpd="sng" w="76200">
            <a:solidFill>
              <a:srgbClr val="6BBAFC"/>
            </a:solidFill>
            <a:prstDash val="solid"/>
            <a:round/>
            <a:headEnd len="med" w="med" type="none"/>
            <a:tailEnd len="med" w="med" type="triangle"/>
          </a:ln>
          <a:effectLst>
            <a:outerShdw blurRad="57150" rotWithShape="0" algn="bl" dir="5400000" dist="66675">
              <a:srgbClr val="000000">
                <a:alpha val="56000"/>
              </a:srgbClr>
            </a:outerShdw>
          </a:effectLst>
        </p:spPr>
      </p:cxnSp>
      <p:cxnSp>
        <p:nvCxnSpPr>
          <p:cNvPr id="560" name="Google Shape;560;p69"/>
          <p:cNvCxnSpPr/>
          <p:nvPr/>
        </p:nvCxnSpPr>
        <p:spPr>
          <a:xfrm flipH="1" rot="10800000">
            <a:off x="2308991" y="2289578"/>
            <a:ext cx="1000500" cy="6300"/>
          </a:xfrm>
          <a:prstGeom prst="straightConnector1">
            <a:avLst/>
          </a:prstGeom>
          <a:noFill/>
          <a:ln cap="flat" cmpd="sng" w="76200">
            <a:solidFill>
              <a:srgbClr val="6BBAFC"/>
            </a:solidFill>
            <a:prstDash val="solid"/>
            <a:round/>
            <a:headEnd len="med" w="med" type="none"/>
            <a:tailEnd len="med" w="med" type="triangle"/>
          </a:ln>
          <a:effectLst>
            <a:outerShdw blurRad="57150" rotWithShape="0" algn="bl" dir="5400000" dist="57150">
              <a:srgbClr val="000000">
                <a:alpha val="46000"/>
              </a:srgbClr>
            </a:outerShdw>
          </a:effectLst>
        </p:spPr>
      </p:cxnSp>
      <p:sp>
        <p:nvSpPr>
          <p:cNvPr id="561" name="Google Shape;561;p69"/>
          <p:cNvSpPr txBox="1"/>
          <p:nvPr>
            <p:ph idx="2" type="body"/>
          </p:nvPr>
        </p:nvSpPr>
        <p:spPr>
          <a:xfrm>
            <a:off x="3660230" y="3447154"/>
            <a:ext cx="1353000" cy="324600"/>
          </a:xfrm>
          <a:prstGeom prst="rect">
            <a:avLst/>
          </a:prstGeom>
          <a:gradFill>
            <a:gsLst>
              <a:gs pos="0">
                <a:srgbClr val="F48108"/>
              </a:gs>
              <a:gs pos="100000">
                <a:srgbClr val="703D08"/>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Legal Team</a:t>
            </a:r>
            <a:endParaRPr sz="2000">
              <a:solidFill>
                <a:schemeClr val="dk1"/>
              </a:solidFill>
              <a:latin typeface="Montserrat"/>
              <a:ea typeface="Montserrat"/>
              <a:cs typeface="Montserrat"/>
              <a:sym typeface="Montserrat"/>
            </a:endParaRPr>
          </a:p>
        </p:txBody>
      </p:sp>
      <p:sp>
        <p:nvSpPr>
          <p:cNvPr id="562" name="Google Shape;562;p69"/>
          <p:cNvSpPr txBox="1"/>
          <p:nvPr>
            <p:ph idx="3" type="body"/>
          </p:nvPr>
        </p:nvSpPr>
        <p:spPr>
          <a:xfrm>
            <a:off x="6898228" y="3447154"/>
            <a:ext cx="1719000" cy="324600"/>
          </a:xfrm>
          <a:prstGeom prst="rect">
            <a:avLst/>
          </a:prstGeom>
          <a:gradFill>
            <a:gsLst>
              <a:gs pos="0">
                <a:srgbClr val="F48108"/>
              </a:gs>
              <a:gs pos="100000">
                <a:srgbClr val="703D08"/>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Financial Team</a:t>
            </a:r>
            <a:endParaRPr sz="2000">
              <a:solidFill>
                <a:schemeClr val="dk1"/>
              </a:solidFill>
              <a:latin typeface="Montserrat"/>
              <a:ea typeface="Montserrat"/>
              <a:cs typeface="Montserrat"/>
              <a:sym typeface="Montserrat"/>
            </a:endParaRPr>
          </a:p>
        </p:txBody>
      </p:sp>
      <p:sp>
        <p:nvSpPr>
          <p:cNvPr id="563" name="Google Shape;563;p69"/>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564" name="Google Shape;564;p69"/>
          <p:cNvPicPr preferRelativeResize="0"/>
          <p:nvPr/>
        </p:nvPicPr>
        <p:blipFill>
          <a:blip r:embed="rId7">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568" name="Shape 568"/>
        <p:cNvGrpSpPr/>
        <p:nvPr/>
      </p:nvGrpSpPr>
      <p:grpSpPr>
        <a:xfrm>
          <a:off x="0" y="0"/>
          <a:ext cx="0" cy="0"/>
          <a:chOff x="0" y="0"/>
          <a:chExt cx="0" cy="0"/>
        </a:xfrm>
      </p:grpSpPr>
      <p:sp>
        <p:nvSpPr>
          <p:cNvPr id="569" name="Google Shape;569;p70"/>
          <p:cNvSpPr txBox="1"/>
          <p:nvPr>
            <p:ph idx="4294967295" type="title"/>
          </p:nvPr>
        </p:nvSpPr>
        <p:spPr>
          <a:xfrm>
            <a:off x="5143500" y="568700"/>
            <a:ext cx="2852100" cy="11202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t>Data Minimization</a:t>
            </a:r>
            <a:endParaRPr b="1" sz="3000"/>
          </a:p>
        </p:txBody>
      </p:sp>
      <p:pic>
        <p:nvPicPr>
          <p:cNvPr descr="room full of broken or shattered bottles of soda pop" id="570" name="Google Shape;570;p70"/>
          <p:cNvPicPr preferRelativeResize="0"/>
          <p:nvPr/>
        </p:nvPicPr>
        <p:blipFill>
          <a:blip r:embed="rId3">
            <a:alphaModFix/>
          </a:blip>
          <a:stretch>
            <a:fillRect/>
          </a:stretch>
        </p:blipFill>
        <p:spPr>
          <a:xfrm>
            <a:off x="0" y="0"/>
            <a:ext cx="5143500" cy="5143500"/>
          </a:xfrm>
          <a:prstGeom prst="rect">
            <a:avLst/>
          </a:prstGeom>
          <a:noFill/>
          <a:ln>
            <a:noFill/>
          </a:ln>
        </p:spPr>
      </p:pic>
      <p:pic>
        <p:nvPicPr>
          <p:cNvPr id="571" name="Google Shape;571;p70"/>
          <p:cNvPicPr preferRelativeResize="0"/>
          <p:nvPr/>
        </p:nvPicPr>
        <p:blipFill>
          <a:blip r:embed="rId4">
            <a:alphaModFix/>
          </a:blip>
          <a:stretch>
            <a:fillRect/>
          </a:stretch>
        </p:blipFill>
        <p:spPr>
          <a:xfrm>
            <a:off x="7785325" y="152400"/>
            <a:ext cx="1206300" cy="1206300"/>
          </a:xfrm>
          <a:prstGeom prst="ellipse">
            <a:avLst/>
          </a:prstGeom>
          <a:noFill/>
          <a:ln>
            <a:noFill/>
          </a:ln>
        </p:spPr>
      </p:pic>
      <p:sp>
        <p:nvSpPr>
          <p:cNvPr id="572" name="Google Shape;572;p70"/>
          <p:cNvSpPr txBox="1"/>
          <p:nvPr/>
        </p:nvSpPr>
        <p:spPr>
          <a:xfrm>
            <a:off x="5235650" y="2389300"/>
            <a:ext cx="3756000" cy="137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Montserrat"/>
                <a:ea typeface="Montserrat"/>
                <a:cs typeface="Montserrat"/>
                <a:sym typeface="Montserrat"/>
              </a:rPr>
              <a:t>Governmental entities must obtain and process </a:t>
            </a:r>
            <a:r>
              <a:rPr b="1" lang="en">
                <a:solidFill>
                  <a:schemeClr val="dk1"/>
                </a:solidFill>
                <a:latin typeface="Montserrat"/>
                <a:ea typeface="Montserrat"/>
                <a:cs typeface="Montserrat"/>
                <a:sym typeface="Montserrat"/>
              </a:rPr>
              <a:t>only the minimum amount</a:t>
            </a:r>
            <a:r>
              <a:rPr lang="en">
                <a:solidFill>
                  <a:schemeClr val="dk1"/>
                </a:solidFill>
                <a:latin typeface="Montserrat"/>
                <a:ea typeface="Montserrat"/>
                <a:cs typeface="Montserrat"/>
                <a:sym typeface="Montserrat"/>
              </a:rPr>
              <a:t> of personal data reasonably necessary to efficiently achieve a specified purpose.</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chemeClr val="dk1"/>
              </a:solidFill>
              <a:latin typeface="Montserrat"/>
              <a:ea typeface="Montserrat"/>
              <a:cs typeface="Montserrat"/>
              <a:sym typeface="Montserrat"/>
            </a:endParaRPr>
          </a:p>
        </p:txBody>
      </p:sp>
      <p:sp>
        <p:nvSpPr>
          <p:cNvPr id="573" name="Google Shape;573;p70"/>
          <p:cNvSpPr txBox="1"/>
          <p:nvPr/>
        </p:nvSpPr>
        <p:spPr>
          <a:xfrm>
            <a:off x="5235650" y="1566875"/>
            <a:ext cx="1815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dk1"/>
                </a:solidFill>
                <a:latin typeface="Montserrat"/>
                <a:ea typeface="Montserrat"/>
                <a:cs typeface="Montserrat"/>
                <a:sym typeface="Montserrat"/>
              </a:rPr>
              <a:t>Utah Code </a:t>
            </a:r>
            <a:r>
              <a:rPr lang="en" sz="1100" u="sng">
                <a:solidFill>
                  <a:schemeClr val="dk1"/>
                </a:solidFill>
                <a:latin typeface="Montserrat"/>
                <a:ea typeface="Montserrat"/>
                <a:cs typeface="Montserrat"/>
                <a:sym typeface="Montserrat"/>
                <a:hlinkClick r:id="rId5">
                  <a:extLst>
                    <a:ext uri="{A12FA001-AC4F-418D-AE19-62706E023703}">
                      <ahyp:hlinkClr val="tx"/>
                    </a:ext>
                  </a:extLst>
                </a:hlinkClick>
              </a:rPr>
              <a:t>§</a:t>
            </a:r>
            <a:r>
              <a:rPr lang="en" sz="1100">
                <a:solidFill>
                  <a:schemeClr val="dk1"/>
                </a:solidFill>
                <a:latin typeface="Montserrat"/>
                <a:ea typeface="Montserrat"/>
                <a:cs typeface="Montserrat"/>
                <a:sym typeface="Montserrat"/>
              </a:rPr>
              <a:t> </a:t>
            </a:r>
            <a:r>
              <a:rPr lang="en" sz="1100" u="sng">
                <a:solidFill>
                  <a:schemeClr val="dk1"/>
                </a:solidFill>
                <a:latin typeface="Montserrat"/>
                <a:ea typeface="Montserrat"/>
                <a:cs typeface="Montserrat"/>
                <a:sym typeface="Montserrat"/>
                <a:hlinkClick r:id="rId6">
                  <a:extLst>
                    <a:ext uri="{A12FA001-AC4F-418D-AE19-62706E023703}">
                      <ahyp:hlinkClr val="tx"/>
                    </a:ext>
                  </a:extLst>
                </a:hlinkClick>
              </a:rPr>
              <a:t>63A-19-401</a:t>
            </a:r>
            <a:endParaRPr sz="1100">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44"/>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321" name="Google Shape;321;p44"/>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7" name="Shape 577"/>
        <p:cNvGrpSpPr/>
        <p:nvPr/>
      </p:nvGrpSpPr>
      <p:grpSpPr>
        <a:xfrm>
          <a:off x="0" y="0"/>
          <a:ext cx="0" cy="0"/>
          <a:chOff x="0" y="0"/>
          <a:chExt cx="0" cy="0"/>
        </a:xfrm>
      </p:grpSpPr>
      <p:sp>
        <p:nvSpPr>
          <p:cNvPr id="578" name="Google Shape;578;p71"/>
          <p:cNvSpPr txBox="1"/>
          <p:nvPr>
            <p:ph idx="1" type="body"/>
          </p:nvPr>
        </p:nvSpPr>
        <p:spPr>
          <a:xfrm>
            <a:off x="4774100" y="1178050"/>
            <a:ext cx="3992400" cy="30330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Info</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t/>
            </a:r>
            <a:endParaRPr sz="2000">
              <a:solidFill>
                <a:schemeClr val="dk1"/>
              </a:solidFill>
              <a:latin typeface="Montserrat"/>
              <a:ea typeface="Montserrat"/>
              <a:cs typeface="Montserrat"/>
              <a:sym typeface="Montserrat"/>
            </a:endParaRPr>
          </a:p>
        </p:txBody>
      </p:sp>
      <p:sp>
        <p:nvSpPr>
          <p:cNvPr id="579" name="Google Shape;579;p71"/>
          <p:cNvSpPr txBox="1"/>
          <p:nvPr>
            <p:ph idx="2" type="body"/>
          </p:nvPr>
        </p:nvSpPr>
        <p:spPr>
          <a:xfrm>
            <a:off x="724224" y="1239641"/>
            <a:ext cx="3851100" cy="29178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Info</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t/>
            </a:r>
            <a:endParaRPr sz="2000">
              <a:solidFill>
                <a:schemeClr val="dk1"/>
              </a:solidFill>
              <a:latin typeface="Montserrat"/>
              <a:ea typeface="Montserrat"/>
              <a:cs typeface="Montserrat"/>
              <a:sym typeface="Montserrat"/>
            </a:endParaRPr>
          </a:p>
        </p:txBody>
      </p:sp>
      <p:sp>
        <p:nvSpPr>
          <p:cNvPr id="580" name="Google Shape;580;p71"/>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Retention Schedules</a:t>
            </a:r>
            <a:endParaRPr b="1" sz="3000"/>
          </a:p>
        </p:txBody>
      </p:sp>
      <p:pic>
        <p:nvPicPr>
          <p:cNvPr id="581" name="Google Shape;581;p71"/>
          <p:cNvPicPr preferRelativeResize="0"/>
          <p:nvPr/>
        </p:nvPicPr>
        <p:blipFill>
          <a:blip r:embed="rId4">
            <a:alphaModFix/>
          </a:blip>
          <a:stretch>
            <a:fillRect/>
          </a:stretch>
        </p:blipFill>
        <p:spPr>
          <a:xfrm>
            <a:off x="867278" y="1355325"/>
            <a:ext cx="3596675" cy="2678449"/>
          </a:xfrm>
          <a:prstGeom prst="rect">
            <a:avLst/>
          </a:prstGeom>
          <a:noFill/>
          <a:ln cap="flat" cmpd="sng" w="28575">
            <a:solidFill>
              <a:srgbClr val="44546A"/>
            </a:solidFill>
            <a:prstDash val="solid"/>
            <a:round/>
            <a:headEnd len="sm" w="sm" type="none"/>
            <a:tailEnd len="sm" w="sm" type="none"/>
          </a:ln>
          <a:effectLst>
            <a:outerShdw blurRad="57150" rotWithShape="0" algn="bl" dir="5400000" dist="19050">
              <a:srgbClr val="000000">
                <a:alpha val="50000"/>
              </a:srgbClr>
            </a:outerShdw>
          </a:effectLst>
        </p:spPr>
      </p:pic>
      <p:pic>
        <p:nvPicPr>
          <p:cNvPr id="582" name="Google Shape;582;p71" title="7322_Vendor contracts.png"/>
          <p:cNvPicPr preferRelativeResize="0"/>
          <p:nvPr/>
        </p:nvPicPr>
        <p:blipFill>
          <a:blip r:embed="rId5">
            <a:alphaModFix/>
          </a:blip>
          <a:stretch>
            <a:fillRect/>
          </a:stretch>
        </p:blipFill>
        <p:spPr>
          <a:xfrm>
            <a:off x="4835851" y="1281674"/>
            <a:ext cx="3851100" cy="2825751"/>
          </a:xfrm>
          <a:prstGeom prst="rect">
            <a:avLst/>
          </a:prstGeom>
          <a:noFill/>
          <a:ln cap="flat" cmpd="sng" w="38100">
            <a:solidFill>
              <a:srgbClr val="6BBAFC"/>
            </a:solidFill>
            <a:prstDash val="solid"/>
            <a:round/>
            <a:headEnd len="sm" w="sm" type="none"/>
            <a:tailEnd len="sm" w="sm" type="none"/>
          </a:ln>
        </p:spPr>
      </p:pic>
      <p:sp>
        <p:nvSpPr>
          <p:cNvPr id="583" name="Google Shape;583;p71"/>
          <p:cNvSpPr/>
          <p:nvPr/>
        </p:nvSpPr>
        <p:spPr>
          <a:xfrm>
            <a:off x="4631750" y="2372075"/>
            <a:ext cx="2374500" cy="1376100"/>
          </a:xfrm>
          <a:prstGeom prst="ellipse">
            <a:avLst/>
          </a:prstGeom>
          <a:noFill/>
          <a:ln cap="flat" cmpd="sng" w="38100">
            <a:solidFill>
              <a:srgbClr val="C72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84" name="Google Shape;584;p71"/>
          <p:cNvSpPr/>
          <p:nvPr/>
        </p:nvSpPr>
        <p:spPr>
          <a:xfrm>
            <a:off x="612600" y="3236325"/>
            <a:ext cx="3740400" cy="922800"/>
          </a:xfrm>
          <a:prstGeom prst="ellipse">
            <a:avLst/>
          </a:prstGeom>
          <a:noFill/>
          <a:ln cap="flat" cmpd="sng" w="38100">
            <a:solidFill>
              <a:srgbClr val="C72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85" name="Google Shape;585;p71"/>
          <p:cNvSpPr txBox="1"/>
          <p:nvPr>
            <p:ph idx="3" type="body"/>
          </p:nvPr>
        </p:nvSpPr>
        <p:spPr>
          <a:xfrm>
            <a:off x="4835850" y="4191714"/>
            <a:ext cx="3851100" cy="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Record Series-Specific Retention Schedule</a:t>
            </a:r>
            <a:endParaRPr>
              <a:solidFill>
                <a:schemeClr val="dk1"/>
              </a:solidFill>
            </a:endParaRPr>
          </a:p>
        </p:txBody>
      </p:sp>
      <p:sp>
        <p:nvSpPr>
          <p:cNvPr id="586" name="Google Shape;586;p71"/>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587" name="Google Shape;587;p71"/>
          <p:cNvSpPr txBox="1"/>
          <p:nvPr>
            <p:ph idx="4" type="body"/>
          </p:nvPr>
        </p:nvSpPr>
        <p:spPr>
          <a:xfrm>
            <a:off x="948150" y="4172377"/>
            <a:ext cx="3069300" cy="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General Retention Schedule</a:t>
            </a:r>
            <a:endParaRPr>
              <a:solidFill>
                <a:schemeClr val="dk1"/>
              </a:solidFill>
            </a:endParaRPr>
          </a:p>
        </p:txBody>
      </p:sp>
      <p:pic>
        <p:nvPicPr>
          <p:cNvPr id="588" name="Google Shape;588;p71"/>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2" name="Shape 592"/>
        <p:cNvGrpSpPr/>
        <p:nvPr/>
      </p:nvGrpSpPr>
      <p:grpSpPr>
        <a:xfrm>
          <a:off x="0" y="0"/>
          <a:ext cx="0" cy="0"/>
          <a:chOff x="0" y="0"/>
          <a:chExt cx="0" cy="0"/>
        </a:xfrm>
      </p:grpSpPr>
      <p:sp>
        <p:nvSpPr>
          <p:cNvPr id="593" name="Google Shape;593;p72"/>
          <p:cNvSpPr txBox="1"/>
          <p:nvPr>
            <p:ph idx="4294967295" type="title"/>
          </p:nvPr>
        </p:nvSpPr>
        <p:spPr>
          <a:xfrm>
            <a:off x="0" y="271475"/>
            <a:ext cx="5202300" cy="1152000"/>
          </a:xfrm>
          <a:prstGeom prst="rect">
            <a:avLst/>
          </a:prstGeom>
          <a:gradFill>
            <a:gsLst>
              <a:gs pos="0">
                <a:srgbClr val="F48108"/>
              </a:gs>
              <a:gs pos="100000">
                <a:srgbClr val="703D08"/>
              </a:gs>
            </a:gsLst>
            <a:path path="circle">
              <a:fillToRect b="50%" l="50%" r="50%" t="50%"/>
            </a:path>
            <a:tileRect/>
          </a:gra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3000"/>
              <a:t>Approval Authority for Retention Schedules</a:t>
            </a:r>
            <a:endParaRPr b="1" sz="3000"/>
          </a:p>
        </p:txBody>
      </p:sp>
      <p:sp>
        <p:nvSpPr>
          <p:cNvPr id="594" name="Google Shape;594;p72"/>
          <p:cNvSpPr txBox="1"/>
          <p:nvPr>
            <p:ph idx="4294967295" type="title"/>
          </p:nvPr>
        </p:nvSpPr>
        <p:spPr>
          <a:xfrm>
            <a:off x="3574525" y="4562075"/>
            <a:ext cx="5569500" cy="505200"/>
          </a:xfrm>
          <a:prstGeom prst="rect">
            <a:avLst/>
          </a:prstGeom>
          <a:gradFill>
            <a:gsLst>
              <a:gs pos="0">
                <a:srgbClr val="F48108"/>
              </a:gs>
              <a:gs pos="100000">
                <a:srgbClr val="703D08"/>
              </a:gs>
            </a:gsLst>
            <a:path path="circle">
              <a:fillToRect b="50%" l="50%" r="50%" t="50%"/>
            </a:path>
            <a:tileRect/>
          </a:gra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2000"/>
              <a:t>Records Management Committee (RMC)</a:t>
            </a:r>
            <a:endParaRPr b="1" sz="2000"/>
          </a:p>
        </p:txBody>
      </p:sp>
      <p:sp>
        <p:nvSpPr>
          <p:cNvPr id="595" name="Google Shape;595;p72"/>
          <p:cNvSpPr txBox="1"/>
          <p:nvPr>
            <p:ph idx="12" type="sldNum"/>
          </p:nvPr>
        </p:nvSpPr>
        <p:spPr>
          <a:xfrm>
            <a:off x="8472458" y="4663217"/>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596" name="Google Shape;596;p72"/>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600" name="Shape 600"/>
        <p:cNvGrpSpPr/>
        <p:nvPr/>
      </p:nvGrpSpPr>
      <p:grpSpPr>
        <a:xfrm>
          <a:off x="0" y="0"/>
          <a:ext cx="0" cy="0"/>
          <a:chOff x="0" y="0"/>
          <a:chExt cx="0" cy="0"/>
        </a:xfrm>
      </p:grpSpPr>
      <p:pic>
        <p:nvPicPr>
          <p:cNvPr id="601" name="Google Shape;601;p73"/>
          <p:cNvPicPr preferRelativeResize="0"/>
          <p:nvPr/>
        </p:nvPicPr>
        <p:blipFill rotWithShape="1">
          <a:blip r:embed="rId3">
            <a:alphaModFix/>
          </a:blip>
          <a:srcRect b="0" l="0" r="6235" t="4297"/>
          <a:stretch/>
        </p:blipFill>
        <p:spPr>
          <a:xfrm>
            <a:off x="58816" y="94641"/>
            <a:ext cx="9028402" cy="4953249"/>
          </a:xfrm>
          <a:prstGeom prst="rect">
            <a:avLst/>
          </a:prstGeom>
          <a:noFill/>
          <a:ln>
            <a:noFill/>
          </a:ln>
        </p:spPr>
      </p:pic>
      <p:pic>
        <p:nvPicPr>
          <p:cNvPr id="602" name="Google Shape;602;p73"/>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606" name="Shape 606"/>
        <p:cNvGrpSpPr/>
        <p:nvPr/>
      </p:nvGrpSpPr>
      <p:grpSpPr>
        <a:xfrm>
          <a:off x="0" y="0"/>
          <a:ext cx="0" cy="0"/>
          <a:chOff x="0" y="0"/>
          <a:chExt cx="0" cy="0"/>
        </a:xfrm>
      </p:grpSpPr>
      <p:sp>
        <p:nvSpPr>
          <p:cNvPr id="607" name="Google Shape;607;p74"/>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8" name="Google Shape;608;p74"/>
          <p:cNvSpPr txBox="1"/>
          <p:nvPr>
            <p:ph type="title"/>
          </p:nvPr>
        </p:nvSpPr>
        <p:spPr>
          <a:xfrm>
            <a:off x="0" y="229521"/>
            <a:ext cx="5303100" cy="1152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3000">
                <a:solidFill>
                  <a:schemeClr val="lt1"/>
                </a:solidFill>
              </a:rPr>
              <a:t>Approval Authority for Retention Schedules</a:t>
            </a:r>
            <a:endParaRPr b="1" sz="3000">
              <a:solidFill>
                <a:schemeClr val="lt1"/>
              </a:solidFill>
            </a:endParaRPr>
          </a:p>
        </p:txBody>
      </p:sp>
      <p:pic>
        <p:nvPicPr>
          <p:cNvPr id="609" name="Google Shape;609;p74"/>
          <p:cNvPicPr preferRelativeResize="0"/>
          <p:nvPr/>
        </p:nvPicPr>
        <p:blipFill rotWithShape="1">
          <a:blip r:embed="rId3">
            <a:alphaModFix/>
          </a:blip>
          <a:srcRect b="27489" l="0" r="0" t="0"/>
          <a:stretch/>
        </p:blipFill>
        <p:spPr>
          <a:xfrm rot="1985857">
            <a:off x="-83537" y="2354488"/>
            <a:ext cx="5145872" cy="3911125"/>
          </a:xfrm>
          <a:prstGeom prst="rect">
            <a:avLst/>
          </a:prstGeom>
          <a:noFill/>
          <a:ln>
            <a:noFill/>
          </a:ln>
          <a:effectLst>
            <a:outerShdw blurRad="357188" rotWithShape="0" algn="bl" dir="15060000" dist="104775">
              <a:srgbClr val="000000">
                <a:alpha val="50000"/>
              </a:srgbClr>
            </a:outerShdw>
          </a:effectLst>
        </p:spPr>
      </p:pic>
      <p:pic>
        <p:nvPicPr>
          <p:cNvPr id="610" name="Google Shape;610;p74"/>
          <p:cNvPicPr preferRelativeResize="0"/>
          <p:nvPr/>
        </p:nvPicPr>
        <p:blipFill>
          <a:blip r:embed="rId4">
            <a:alphaModFix/>
          </a:blip>
          <a:stretch>
            <a:fillRect/>
          </a:stretch>
        </p:blipFill>
        <p:spPr>
          <a:xfrm rot="-1634741">
            <a:off x="4650469" y="497117"/>
            <a:ext cx="4848637" cy="6601318"/>
          </a:xfrm>
          <a:prstGeom prst="rect">
            <a:avLst/>
          </a:prstGeom>
          <a:noFill/>
          <a:ln>
            <a:noFill/>
          </a:ln>
          <a:effectLst>
            <a:outerShdw blurRad="414338" rotWithShape="0" algn="bl" dir="5640000" dist="142875">
              <a:srgbClr val="000000">
                <a:alpha val="50000"/>
              </a:srgbClr>
            </a:outerShdw>
          </a:effectLst>
        </p:spPr>
      </p:pic>
      <p:pic>
        <p:nvPicPr>
          <p:cNvPr id="611" name="Google Shape;611;p74"/>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5" name="Shape 615"/>
        <p:cNvGrpSpPr/>
        <p:nvPr/>
      </p:nvGrpSpPr>
      <p:grpSpPr>
        <a:xfrm>
          <a:off x="0" y="0"/>
          <a:ext cx="0" cy="0"/>
          <a:chOff x="0" y="0"/>
          <a:chExt cx="0" cy="0"/>
        </a:xfrm>
      </p:grpSpPr>
      <p:sp>
        <p:nvSpPr>
          <p:cNvPr id="616" name="Google Shape;616;p75"/>
          <p:cNvSpPr txBox="1"/>
          <p:nvPr>
            <p:ph idx="4294967295" type="title"/>
          </p:nvPr>
        </p:nvSpPr>
        <p:spPr>
          <a:xfrm>
            <a:off x="328875" y="194750"/>
            <a:ext cx="7343700" cy="1102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Finding Retention Schedules:</a:t>
            </a:r>
            <a:endParaRPr b="1"/>
          </a:p>
          <a:p>
            <a:pPr indent="-419100" lvl="0" marL="457200" rtl="0" algn="l">
              <a:spcBef>
                <a:spcPts val="0"/>
              </a:spcBef>
              <a:spcAft>
                <a:spcPts val="0"/>
              </a:spcAft>
              <a:buSzPts val="3000"/>
              <a:buFont typeface="Montserrat"/>
              <a:buAutoNum type="arabicPeriod"/>
            </a:pPr>
            <a:r>
              <a:rPr b="1" lang="en">
                <a:latin typeface="Montserrat"/>
                <a:ea typeface="Montserrat"/>
                <a:cs typeface="Montserrat"/>
                <a:sym typeface="Montserrat"/>
              </a:rPr>
              <a:t>Record series lookup by agency</a:t>
            </a:r>
            <a:endParaRPr>
              <a:latin typeface="Montserrat"/>
              <a:ea typeface="Montserrat"/>
              <a:cs typeface="Montserrat"/>
              <a:sym typeface="Montserrat"/>
            </a:endParaRPr>
          </a:p>
          <a:p>
            <a:pPr indent="0" lvl="0" marL="0" rtl="0" algn="l">
              <a:spcBef>
                <a:spcPts val="0"/>
              </a:spcBef>
              <a:spcAft>
                <a:spcPts val="0"/>
              </a:spcAft>
              <a:buNone/>
            </a:pPr>
            <a:r>
              <a:t/>
            </a:r>
            <a:endParaRPr b="1"/>
          </a:p>
        </p:txBody>
      </p:sp>
      <p:pic>
        <p:nvPicPr>
          <p:cNvPr id="617" name="Google Shape;617;p75"/>
          <p:cNvPicPr preferRelativeResize="0"/>
          <p:nvPr/>
        </p:nvPicPr>
        <p:blipFill>
          <a:blip r:embed="rId4">
            <a:alphaModFix/>
          </a:blip>
          <a:stretch>
            <a:fillRect/>
          </a:stretch>
        </p:blipFill>
        <p:spPr>
          <a:xfrm>
            <a:off x="5862450" y="1488802"/>
            <a:ext cx="3587324" cy="5067101"/>
          </a:xfrm>
          <a:prstGeom prst="rect">
            <a:avLst/>
          </a:prstGeom>
          <a:noFill/>
          <a:ln>
            <a:noFill/>
          </a:ln>
        </p:spPr>
      </p:pic>
      <p:pic>
        <p:nvPicPr>
          <p:cNvPr id="618" name="Google Shape;618;p75">
            <a:hlinkClick r:id="rId5"/>
          </p:cNvPr>
          <p:cNvPicPr preferRelativeResize="0"/>
          <p:nvPr/>
        </p:nvPicPr>
        <p:blipFill>
          <a:blip r:embed="rId6">
            <a:alphaModFix/>
          </a:blip>
          <a:stretch>
            <a:fillRect/>
          </a:stretch>
        </p:blipFill>
        <p:spPr>
          <a:xfrm>
            <a:off x="1062325" y="1397574"/>
            <a:ext cx="4371500" cy="3202399"/>
          </a:xfrm>
          <a:prstGeom prst="rect">
            <a:avLst/>
          </a:prstGeom>
          <a:noFill/>
          <a:ln>
            <a:noFill/>
          </a:ln>
        </p:spPr>
      </p:pic>
      <p:pic>
        <p:nvPicPr>
          <p:cNvPr id="619" name="Google Shape;619;p75"/>
          <p:cNvPicPr preferRelativeResize="0"/>
          <p:nvPr/>
        </p:nvPicPr>
        <p:blipFill>
          <a:blip r:embed="rId7">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3" name="Shape 623"/>
        <p:cNvGrpSpPr/>
        <p:nvPr/>
      </p:nvGrpSpPr>
      <p:grpSpPr>
        <a:xfrm>
          <a:off x="0" y="0"/>
          <a:ext cx="0" cy="0"/>
          <a:chOff x="0" y="0"/>
          <a:chExt cx="0" cy="0"/>
        </a:xfrm>
      </p:grpSpPr>
      <p:sp>
        <p:nvSpPr>
          <p:cNvPr id="624" name="Google Shape;624;p76"/>
          <p:cNvSpPr txBox="1"/>
          <p:nvPr>
            <p:ph idx="1" type="body"/>
          </p:nvPr>
        </p:nvSpPr>
        <p:spPr>
          <a:xfrm>
            <a:off x="1335800" y="1482125"/>
            <a:ext cx="4550700" cy="26247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chemeClr val="dk1"/>
                </a:solidFill>
                <a:latin typeface="Montserrat"/>
                <a:ea typeface="Montserrat"/>
                <a:cs typeface="Montserrat"/>
                <a:sym typeface="Montserrat"/>
              </a:rPr>
              <a:t>Special Rules for Local Government</a:t>
            </a:r>
            <a:endParaRPr b="1" sz="1800">
              <a:solidFill>
                <a:schemeClr val="dk1"/>
              </a:solidFill>
              <a:latin typeface="Montserrat"/>
              <a:ea typeface="Montserrat"/>
              <a:cs typeface="Montserrat"/>
              <a:sym typeface="Montserrat"/>
            </a:endParaRPr>
          </a:p>
          <a:p>
            <a:pPr indent="-342900" lvl="0" marL="457200" rtl="0" algn="l">
              <a:lnSpc>
                <a:spcPct val="115000"/>
              </a:lnSpc>
              <a:spcBef>
                <a:spcPts val="12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May adopt RIM ordinances or policies</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Must report them to DARS</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6BBAFC"/>
              </a:buClr>
              <a:buSzPts val="1800"/>
              <a:buChar char="●"/>
            </a:pPr>
            <a:r>
              <a:rPr lang="en" sz="1800" u="sng">
                <a:solidFill>
                  <a:srgbClr val="6BBAFC"/>
                </a:solidFill>
                <a:latin typeface="Montserrat"/>
                <a:ea typeface="Montserrat"/>
                <a:cs typeface="Montserrat"/>
                <a:sym typeface="Montserrat"/>
                <a:hlinkClick r:id="rId4">
                  <a:extLst>
                    <a:ext uri="{A12FA001-AC4F-418D-AE19-62706E023703}">
                      <ahyp:hlinkClr val="tx"/>
                    </a:ext>
                  </a:extLst>
                </a:hlinkClick>
              </a:rPr>
              <a:t>Ordinance/Policy lookup </a:t>
            </a:r>
            <a:endParaRPr sz="1700">
              <a:solidFill>
                <a:srgbClr val="6BBAFC"/>
              </a:solidFill>
              <a:latin typeface="Montserrat"/>
              <a:ea typeface="Montserrat"/>
              <a:cs typeface="Montserrat"/>
              <a:sym typeface="Montserrat"/>
            </a:endParaRPr>
          </a:p>
          <a:p>
            <a:pPr indent="0" lvl="0" marL="457200" rtl="0" algn="l">
              <a:spcBef>
                <a:spcPts val="1200"/>
              </a:spcBef>
              <a:spcAft>
                <a:spcPts val="0"/>
              </a:spcAft>
              <a:buNone/>
            </a:pPr>
            <a:r>
              <a:t/>
            </a:r>
            <a:endParaRPr sz="2000">
              <a:solidFill>
                <a:schemeClr val="dk1"/>
              </a:solidFill>
              <a:latin typeface="Montserrat"/>
              <a:ea typeface="Montserrat"/>
              <a:cs typeface="Montserrat"/>
              <a:sym typeface="Montserrat"/>
            </a:endParaRPr>
          </a:p>
        </p:txBody>
      </p:sp>
      <p:sp>
        <p:nvSpPr>
          <p:cNvPr id="625" name="Google Shape;625;p76"/>
          <p:cNvSpPr txBox="1"/>
          <p:nvPr>
            <p:ph idx="4294967295" type="title"/>
          </p:nvPr>
        </p:nvSpPr>
        <p:spPr>
          <a:xfrm>
            <a:off x="328875" y="194750"/>
            <a:ext cx="7343700" cy="1102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Finding Retention Schedules:</a:t>
            </a:r>
            <a:endParaRPr b="1"/>
          </a:p>
          <a:p>
            <a:pPr indent="0" lvl="0" marL="0" rtl="0" algn="l">
              <a:spcBef>
                <a:spcPts val="0"/>
              </a:spcBef>
              <a:spcAft>
                <a:spcPts val="0"/>
              </a:spcAft>
              <a:buNone/>
            </a:pPr>
            <a:r>
              <a:rPr b="1" lang="en">
                <a:latin typeface="Montserrat"/>
                <a:ea typeface="Montserrat"/>
                <a:cs typeface="Montserrat"/>
                <a:sym typeface="Montserrat"/>
              </a:rPr>
              <a:t>2. Local RIM ordinances &amp; policies</a:t>
            </a:r>
            <a:endParaRPr>
              <a:latin typeface="Montserrat"/>
              <a:ea typeface="Montserrat"/>
              <a:cs typeface="Montserrat"/>
              <a:sym typeface="Montserrat"/>
            </a:endParaRPr>
          </a:p>
          <a:p>
            <a:pPr indent="0" lvl="0" marL="0" rtl="0" algn="l">
              <a:spcBef>
                <a:spcPts val="0"/>
              </a:spcBef>
              <a:spcAft>
                <a:spcPts val="0"/>
              </a:spcAft>
              <a:buNone/>
            </a:pPr>
            <a:r>
              <a:t/>
            </a:r>
            <a:endParaRPr b="1"/>
          </a:p>
        </p:txBody>
      </p:sp>
      <p:pic>
        <p:nvPicPr>
          <p:cNvPr id="626" name="Google Shape;626;p76"/>
          <p:cNvPicPr preferRelativeResize="0"/>
          <p:nvPr/>
        </p:nvPicPr>
        <p:blipFill>
          <a:blip r:embed="rId5">
            <a:alphaModFix/>
          </a:blip>
          <a:stretch>
            <a:fillRect/>
          </a:stretch>
        </p:blipFill>
        <p:spPr>
          <a:xfrm>
            <a:off x="5076775" y="2910975"/>
            <a:ext cx="4067226" cy="2232525"/>
          </a:xfrm>
          <a:prstGeom prst="rect">
            <a:avLst/>
          </a:prstGeom>
          <a:noFill/>
          <a:ln cap="flat" cmpd="sng" w="9525">
            <a:solidFill>
              <a:srgbClr val="5971FF"/>
            </a:solidFill>
            <a:prstDash val="solid"/>
            <a:round/>
            <a:headEnd len="sm" w="sm" type="none"/>
            <a:tailEnd len="sm" w="sm" type="none"/>
          </a:ln>
        </p:spPr>
      </p:pic>
      <p:pic>
        <p:nvPicPr>
          <p:cNvPr id="627" name="Google Shape;627;p76"/>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1" name="Shape 631"/>
        <p:cNvGrpSpPr/>
        <p:nvPr/>
      </p:nvGrpSpPr>
      <p:grpSpPr>
        <a:xfrm>
          <a:off x="0" y="0"/>
          <a:ext cx="0" cy="0"/>
          <a:chOff x="0" y="0"/>
          <a:chExt cx="0" cy="0"/>
        </a:xfrm>
      </p:grpSpPr>
      <p:sp>
        <p:nvSpPr>
          <p:cNvPr id="632" name="Google Shape;632;p77"/>
          <p:cNvSpPr txBox="1"/>
          <p:nvPr>
            <p:ph idx="4294967295" type="title"/>
          </p:nvPr>
        </p:nvSpPr>
        <p:spPr>
          <a:xfrm>
            <a:off x="328875" y="194750"/>
            <a:ext cx="7343700" cy="1102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Finding Retention Schedules:</a:t>
            </a:r>
            <a:endParaRPr b="1"/>
          </a:p>
          <a:p>
            <a:pPr indent="0" lvl="0" marL="0" rtl="0" algn="l">
              <a:spcBef>
                <a:spcPts val="0"/>
              </a:spcBef>
              <a:spcAft>
                <a:spcPts val="0"/>
              </a:spcAft>
              <a:buNone/>
            </a:pPr>
            <a:r>
              <a:rPr b="1" lang="en">
                <a:latin typeface="Montserrat"/>
                <a:ea typeface="Montserrat"/>
                <a:cs typeface="Montserrat"/>
                <a:sym typeface="Montserrat"/>
              </a:rPr>
              <a:t>3</a:t>
            </a:r>
            <a:r>
              <a:rPr b="1" lang="en">
                <a:latin typeface="Montserrat"/>
                <a:ea typeface="Montserrat"/>
                <a:cs typeface="Montserrat"/>
                <a:sym typeface="Montserrat"/>
              </a:rPr>
              <a:t>. General Retention Schedules</a:t>
            </a:r>
            <a:endParaRPr>
              <a:latin typeface="Montserrat"/>
              <a:ea typeface="Montserrat"/>
              <a:cs typeface="Montserrat"/>
              <a:sym typeface="Montserrat"/>
            </a:endParaRPr>
          </a:p>
          <a:p>
            <a:pPr indent="0" lvl="0" marL="0" rtl="0" algn="l">
              <a:spcBef>
                <a:spcPts val="0"/>
              </a:spcBef>
              <a:spcAft>
                <a:spcPts val="0"/>
              </a:spcAft>
              <a:buNone/>
            </a:pPr>
            <a:r>
              <a:t/>
            </a:r>
            <a:endParaRPr b="1"/>
          </a:p>
        </p:txBody>
      </p:sp>
      <p:pic>
        <p:nvPicPr>
          <p:cNvPr id="633" name="Google Shape;633;p77"/>
          <p:cNvPicPr preferRelativeResize="0"/>
          <p:nvPr/>
        </p:nvPicPr>
        <p:blipFill>
          <a:blip r:embed="rId4">
            <a:alphaModFix/>
          </a:blip>
          <a:stretch>
            <a:fillRect/>
          </a:stretch>
        </p:blipFill>
        <p:spPr>
          <a:xfrm>
            <a:off x="2360700" y="1402575"/>
            <a:ext cx="5247825" cy="3631501"/>
          </a:xfrm>
          <a:prstGeom prst="rect">
            <a:avLst/>
          </a:prstGeom>
          <a:noFill/>
          <a:ln>
            <a:noFill/>
          </a:ln>
        </p:spPr>
      </p:pic>
      <p:sp>
        <p:nvSpPr>
          <p:cNvPr id="634" name="Google Shape;634;p77"/>
          <p:cNvSpPr txBox="1"/>
          <p:nvPr>
            <p:ph idx="1" type="body"/>
          </p:nvPr>
        </p:nvSpPr>
        <p:spPr>
          <a:xfrm>
            <a:off x="1032300" y="2008500"/>
            <a:ext cx="2313600" cy="8007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2000">
                <a:solidFill>
                  <a:schemeClr val="dk1"/>
                </a:solidFill>
                <a:latin typeface="Montserrat"/>
                <a:ea typeface="Montserrat"/>
                <a:cs typeface="Montserrat"/>
                <a:sym typeface="Montserrat"/>
              </a:rPr>
              <a:t>GRS Search Interface</a:t>
            </a:r>
            <a:endParaRPr sz="2000">
              <a:solidFill>
                <a:schemeClr val="dk1"/>
              </a:solidFill>
              <a:latin typeface="Montserrat"/>
              <a:ea typeface="Montserrat"/>
              <a:cs typeface="Montserrat"/>
              <a:sym typeface="Montserrat"/>
            </a:endParaRPr>
          </a:p>
        </p:txBody>
      </p:sp>
      <p:pic>
        <p:nvPicPr>
          <p:cNvPr id="635" name="Google Shape;635;p77"/>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9" name="Shape 639"/>
        <p:cNvGrpSpPr/>
        <p:nvPr/>
      </p:nvGrpSpPr>
      <p:grpSpPr>
        <a:xfrm>
          <a:off x="0" y="0"/>
          <a:ext cx="0" cy="0"/>
          <a:chOff x="0" y="0"/>
          <a:chExt cx="0" cy="0"/>
        </a:xfrm>
      </p:grpSpPr>
      <p:sp>
        <p:nvSpPr>
          <p:cNvPr id="640" name="Google Shape;640;p78"/>
          <p:cNvSpPr txBox="1"/>
          <p:nvPr>
            <p:ph idx="1" type="body"/>
          </p:nvPr>
        </p:nvSpPr>
        <p:spPr>
          <a:xfrm>
            <a:off x="4347457" y="4106831"/>
            <a:ext cx="4620300" cy="5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Search for “survey” returns 25 results, but which is the right one (if any)?</a:t>
            </a:r>
            <a:endParaRPr>
              <a:solidFill>
                <a:schemeClr val="dk1"/>
              </a:solidFill>
            </a:endParaRPr>
          </a:p>
        </p:txBody>
      </p:sp>
      <p:sp>
        <p:nvSpPr>
          <p:cNvPr id="641" name="Google Shape;641;p78"/>
          <p:cNvSpPr txBox="1"/>
          <p:nvPr>
            <p:ph idx="2" type="body"/>
          </p:nvPr>
        </p:nvSpPr>
        <p:spPr>
          <a:xfrm>
            <a:off x="489050" y="1135700"/>
            <a:ext cx="3738000" cy="9528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2000">
                <a:solidFill>
                  <a:schemeClr val="dk1"/>
                </a:solidFill>
                <a:latin typeface="Montserrat"/>
                <a:ea typeface="Montserrat"/>
                <a:cs typeface="Montserrat"/>
                <a:sym typeface="Montserrat"/>
              </a:rPr>
              <a:t>There is a skill to finding the right GRS for your needs</a:t>
            </a:r>
            <a:endParaRPr sz="2000">
              <a:solidFill>
                <a:schemeClr val="dk1"/>
              </a:solidFill>
              <a:latin typeface="Montserrat"/>
              <a:ea typeface="Montserrat"/>
              <a:cs typeface="Montserrat"/>
              <a:sym typeface="Montserrat"/>
            </a:endParaRPr>
          </a:p>
        </p:txBody>
      </p:sp>
      <p:sp>
        <p:nvSpPr>
          <p:cNvPr id="642" name="Google Shape;642;p78"/>
          <p:cNvSpPr txBox="1"/>
          <p:nvPr>
            <p:ph idx="4294967295" type="title"/>
          </p:nvPr>
        </p:nvSpPr>
        <p:spPr>
          <a:xfrm>
            <a:off x="489045" y="337133"/>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Interpret</a:t>
            </a:r>
            <a:r>
              <a:rPr b="1" lang="en"/>
              <a:t>ing Retention Schedules</a:t>
            </a:r>
            <a:endParaRPr>
              <a:latin typeface="Montserrat"/>
              <a:ea typeface="Montserrat"/>
              <a:cs typeface="Montserrat"/>
              <a:sym typeface="Montserrat"/>
            </a:endParaRPr>
          </a:p>
          <a:p>
            <a:pPr indent="0" lvl="0" marL="0" rtl="0" algn="l">
              <a:spcBef>
                <a:spcPts val="0"/>
              </a:spcBef>
              <a:spcAft>
                <a:spcPts val="0"/>
              </a:spcAft>
              <a:buNone/>
            </a:pPr>
            <a:r>
              <a:t/>
            </a:r>
            <a:endParaRPr b="1"/>
          </a:p>
        </p:txBody>
      </p:sp>
      <p:pic>
        <p:nvPicPr>
          <p:cNvPr id="643" name="Google Shape;643;p78"/>
          <p:cNvPicPr preferRelativeResize="0"/>
          <p:nvPr/>
        </p:nvPicPr>
        <p:blipFill>
          <a:blip r:embed="rId4">
            <a:alphaModFix/>
          </a:blip>
          <a:stretch>
            <a:fillRect/>
          </a:stretch>
        </p:blipFill>
        <p:spPr>
          <a:xfrm>
            <a:off x="4400850" y="1088324"/>
            <a:ext cx="4433825" cy="3114500"/>
          </a:xfrm>
          <a:prstGeom prst="rect">
            <a:avLst/>
          </a:prstGeom>
          <a:noFill/>
          <a:ln>
            <a:noFill/>
          </a:ln>
        </p:spPr>
      </p:pic>
      <p:sp>
        <p:nvSpPr>
          <p:cNvPr id="644" name="Google Shape;644;p78"/>
          <p:cNvSpPr txBox="1"/>
          <p:nvPr>
            <p:ph idx="3" type="body"/>
          </p:nvPr>
        </p:nvSpPr>
        <p:spPr>
          <a:xfrm>
            <a:off x="489050" y="2346650"/>
            <a:ext cx="3738000" cy="18561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en" sz="2000">
                <a:solidFill>
                  <a:schemeClr val="dk1"/>
                </a:solidFill>
                <a:latin typeface="Montserrat"/>
                <a:ea typeface="Montserrat"/>
                <a:cs typeface="Montserrat"/>
                <a:sym typeface="Montserrat"/>
              </a:rPr>
              <a:t>TIP:</a:t>
            </a:r>
            <a:endParaRPr sz="2000">
              <a:solidFill>
                <a:schemeClr val="dk1"/>
              </a:solidFill>
              <a:latin typeface="Montserrat"/>
              <a:ea typeface="Montserrat"/>
              <a:cs typeface="Montserrat"/>
              <a:sym typeface="Montserrat"/>
            </a:endParaRPr>
          </a:p>
          <a:p>
            <a:pPr indent="0" lvl="0" marL="0" rtl="0" algn="l">
              <a:spcBef>
                <a:spcPts val="600"/>
              </a:spcBef>
              <a:spcAft>
                <a:spcPts val="0"/>
              </a:spcAft>
              <a:buNone/>
            </a:pPr>
            <a:r>
              <a:rPr lang="en" sz="2000">
                <a:solidFill>
                  <a:srgbClr val="CFE2F3"/>
                </a:solidFill>
                <a:latin typeface="Montserrat"/>
                <a:ea typeface="Montserrat"/>
                <a:cs typeface="Montserrat"/>
                <a:sym typeface="Montserrat"/>
              </a:rPr>
              <a:t>Function</a:t>
            </a:r>
            <a:r>
              <a:rPr lang="en" sz="2000">
                <a:solidFill>
                  <a:schemeClr val="dk1"/>
                </a:solidFill>
                <a:latin typeface="Montserrat"/>
                <a:ea typeface="Montserrat"/>
                <a:cs typeface="Montserrat"/>
                <a:sym typeface="Montserrat"/>
              </a:rPr>
              <a:t>→</a:t>
            </a:r>
            <a:r>
              <a:rPr lang="en" sz="2000">
                <a:solidFill>
                  <a:srgbClr val="D9EAD3"/>
                </a:solidFill>
                <a:latin typeface="Montserrat"/>
                <a:ea typeface="Montserrat"/>
                <a:cs typeface="Montserrat"/>
                <a:sym typeface="Montserrat"/>
              </a:rPr>
              <a:t>Process</a:t>
            </a:r>
            <a:r>
              <a:rPr lang="en" sz="2000">
                <a:solidFill>
                  <a:schemeClr val="dk1"/>
                </a:solidFill>
                <a:latin typeface="Montserrat"/>
                <a:ea typeface="Montserrat"/>
                <a:cs typeface="Montserrat"/>
                <a:sym typeface="Montserrat"/>
              </a:rPr>
              <a:t>→</a:t>
            </a:r>
            <a:r>
              <a:rPr lang="en" sz="2000">
                <a:solidFill>
                  <a:srgbClr val="F4CCCC"/>
                </a:solidFill>
                <a:latin typeface="Montserrat"/>
                <a:ea typeface="Montserrat"/>
                <a:cs typeface="Montserrat"/>
                <a:sym typeface="Montserrat"/>
              </a:rPr>
              <a:t>Records</a:t>
            </a:r>
            <a:endParaRPr sz="2000">
              <a:solidFill>
                <a:srgbClr val="F4CCCC"/>
              </a:solidFill>
              <a:latin typeface="Montserrat"/>
              <a:ea typeface="Montserrat"/>
              <a:cs typeface="Montserrat"/>
              <a:sym typeface="Montserrat"/>
            </a:endParaRPr>
          </a:p>
          <a:p>
            <a:pPr indent="0" lvl="0" marL="0" rtl="0" algn="ctr">
              <a:spcBef>
                <a:spcPts val="600"/>
              </a:spcBef>
              <a:spcAft>
                <a:spcPts val="0"/>
              </a:spcAft>
              <a:buNone/>
            </a:pPr>
            <a:r>
              <a:rPr lang="en" sz="2000">
                <a:solidFill>
                  <a:schemeClr val="dk1"/>
                </a:solidFill>
                <a:latin typeface="Montserrat"/>
                <a:ea typeface="Montserrat"/>
                <a:cs typeface="Montserrat"/>
                <a:sym typeface="Montserrat"/>
              </a:rPr>
              <a:t>⇵</a:t>
            </a:r>
            <a:endParaRPr sz="2000">
              <a:solidFill>
                <a:schemeClr val="dk1"/>
              </a:solidFill>
              <a:latin typeface="Montserrat"/>
              <a:ea typeface="Montserrat"/>
              <a:cs typeface="Montserrat"/>
              <a:sym typeface="Montserrat"/>
            </a:endParaRPr>
          </a:p>
          <a:p>
            <a:pPr indent="0" lvl="0" marL="0" rtl="0" algn="l">
              <a:spcBef>
                <a:spcPts val="600"/>
              </a:spcBef>
              <a:spcAft>
                <a:spcPts val="0"/>
              </a:spcAft>
              <a:buNone/>
            </a:pPr>
            <a:r>
              <a:rPr lang="en" sz="2000">
                <a:solidFill>
                  <a:srgbClr val="F4CCCC"/>
                </a:solidFill>
                <a:latin typeface="Montserrat"/>
                <a:ea typeface="Montserrat"/>
                <a:cs typeface="Montserrat"/>
                <a:sym typeface="Montserrat"/>
              </a:rPr>
              <a:t>Records</a:t>
            </a:r>
            <a:r>
              <a:rPr lang="en" sz="2000">
                <a:solidFill>
                  <a:schemeClr val="dk1"/>
                </a:solidFill>
                <a:latin typeface="Montserrat"/>
                <a:ea typeface="Montserrat"/>
                <a:cs typeface="Montserrat"/>
                <a:sym typeface="Montserrat"/>
              </a:rPr>
              <a:t>→</a:t>
            </a:r>
            <a:r>
              <a:rPr lang="en" sz="2000">
                <a:solidFill>
                  <a:srgbClr val="D9EAD3"/>
                </a:solidFill>
                <a:latin typeface="Montserrat"/>
                <a:ea typeface="Montserrat"/>
                <a:cs typeface="Montserrat"/>
                <a:sym typeface="Montserrat"/>
              </a:rPr>
              <a:t>Process</a:t>
            </a:r>
            <a:r>
              <a:rPr lang="en" sz="2000">
                <a:solidFill>
                  <a:schemeClr val="dk1"/>
                </a:solidFill>
                <a:latin typeface="Montserrat"/>
                <a:ea typeface="Montserrat"/>
                <a:cs typeface="Montserrat"/>
                <a:sym typeface="Montserrat"/>
              </a:rPr>
              <a:t>→</a:t>
            </a:r>
            <a:r>
              <a:rPr lang="en" sz="2000">
                <a:solidFill>
                  <a:srgbClr val="CFE2F3"/>
                </a:solidFill>
                <a:latin typeface="Montserrat"/>
                <a:ea typeface="Montserrat"/>
                <a:cs typeface="Montserrat"/>
                <a:sym typeface="Montserrat"/>
              </a:rPr>
              <a:t>Function</a:t>
            </a:r>
            <a:endParaRPr sz="2000">
              <a:solidFill>
                <a:srgbClr val="CFE2F3"/>
              </a:solidFill>
              <a:latin typeface="Montserrat"/>
              <a:ea typeface="Montserrat"/>
              <a:cs typeface="Montserrat"/>
              <a:sym typeface="Montserrat"/>
            </a:endParaRPr>
          </a:p>
        </p:txBody>
      </p:sp>
      <p:pic>
        <p:nvPicPr>
          <p:cNvPr id="645" name="Google Shape;645;p78"/>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9" name="Shape 649"/>
        <p:cNvGrpSpPr/>
        <p:nvPr/>
      </p:nvGrpSpPr>
      <p:grpSpPr>
        <a:xfrm>
          <a:off x="0" y="0"/>
          <a:ext cx="0" cy="0"/>
          <a:chOff x="0" y="0"/>
          <a:chExt cx="0" cy="0"/>
        </a:xfrm>
      </p:grpSpPr>
      <p:sp>
        <p:nvSpPr>
          <p:cNvPr id="650" name="Google Shape;650;p79"/>
          <p:cNvSpPr txBox="1"/>
          <p:nvPr>
            <p:ph idx="1" type="body"/>
          </p:nvPr>
        </p:nvSpPr>
        <p:spPr>
          <a:xfrm>
            <a:off x="560650" y="2141975"/>
            <a:ext cx="3840300" cy="27675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42900" lvl="0" marL="457200" rtl="0" algn="l">
              <a:spcBef>
                <a:spcPts val="6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Context of the records is important!</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They may not be listed by name in the description, but the process they were part of is.</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Indexing Terms can be a clue. </a:t>
            </a:r>
            <a:endParaRPr sz="1800">
              <a:solidFill>
                <a:schemeClr val="dk1"/>
              </a:solidFill>
              <a:latin typeface="Montserrat"/>
              <a:ea typeface="Montserrat"/>
              <a:cs typeface="Montserrat"/>
              <a:sym typeface="Montserrat"/>
            </a:endParaRPr>
          </a:p>
        </p:txBody>
      </p:sp>
      <p:sp>
        <p:nvSpPr>
          <p:cNvPr id="651" name="Google Shape;651;p79"/>
          <p:cNvSpPr txBox="1"/>
          <p:nvPr>
            <p:ph idx="4294967295" type="title"/>
          </p:nvPr>
        </p:nvSpPr>
        <p:spPr>
          <a:xfrm>
            <a:off x="514625" y="294750"/>
            <a:ext cx="3886500" cy="15714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Interpreting General Retention Schedules</a:t>
            </a:r>
            <a:endParaRPr b="1" sz="3000"/>
          </a:p>
        </p:txBody>
      </p:sp>
      <p:pic>
        <p:nvPicPr>
          <p:cNvPr id="652" name="Google Shape;652;p79" title="InterpretingRetSch_GRS-1277.png"/>
          <p:cNvPicPr preferRelativeResize="0"/>
          <p:nvPr/>
        </p:nvPicPr>
        <p:blipFill>
          <a:blip r:embed="rId4">
            <a:alphaModFix/>
          </a:blip>
          <a:stretch>
            <a:fillRect/>
          </a:stretch>
        </p:blipFill>
        <p:spPr>
          <a:xfrm>
            <a:off x="4472124" y="140826"/>
            <a:ext cx="4477749" cy="4861850"/>
          </a:xfrm>
          <a:prstGeom prst="rect">
            <a:avLst/>
          </a:prstGeom>
          <a:noFill/>
          <a:ln>
            <a:noFill/>
          </a:ln>
        </p:spPr>
      </p:pic>
      <p:pic>
        <p:nvPicPr>
          <p:cNvPr id="653" name="Google Shape;653;p79"/>
          <p:cNvPicPr preferRelativeResize="0"/>
          <p:nvPr/>
        </p:nvPicPr>
        <p:blipFill>
          <a:blip r:embed="rId5">
            <a:alphaModFix/>
          </a:blip>
          <a:stretch>
            <a:fillRect/>
          </a:stretch>
        </p:blipFill>
        <p:spPr>
          <a:xfrm>
            <a:off x="7743575" y="789550"/>
            <a:ext cx="1206300" cy="1206300"/>
          </a:xfrm>
          <a:prstGeom prst="ellipse">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7" name="Shape 657"/>
        <p:cNvGrpSpPr/>
        <p:nvPr/>
      </p:nvGrpSpPr>
      <p:grpSpPr>
        <a:xfrm>
          <a:off x="0" y="0"/>
          <a:ext cx="0" cy="0"/>
          <a:chOff x="0" y="0"/>
          <a:chExt cx="0" cy="0"/>
        </a:xfrm>
      </p:grpSpPr>
      <p:sp>
        <p:nvSpPr>
          <p:cNvPr id="658" name="Google Shape;658;p80"/>
          <p:cNvSpPr txBox="1"/>
          <p:nvPr>
            <p:ph idx="1" type="body"/>
          </p:nvPr>
        </p:nvSpPr>
        <p:spPr>
          <a:xfrm>
            <a:off x="746275" y="1830525"/>
            <a:ext cx="3341100" cy="17976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55600" lvl="0" marL="457200" rtl="0" algn="l">
              <a:spcBef>
                <a:spcPts val="60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Does it meet my agency’s need for the record?</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Is it too long or too short?</a:t>
            </a:r>
            <a:endParaRPr sz="2000">
              <a:solidFill>
                <a:schemeClr val="dk1"/>
              </a:solidFill>
              <a:latin typeface="Montserrat"/>
              <a:ea typeface="Montserrat"/>
              <a:cs typeface="Montserrat"/>
              <a:sym typeface="Montserrat"/>
            </a:endParaRPr>
          </a:p>
        </p:txBody>
      </p:sp>
      <p:sp>
        <p:nvSpPr>
          <p:cNvPr id="659" name="Google Shape;659;p80"/>
          <p:cNvSpPr txBox="1"/>
          <p:nvPr>
            <p:ph idx="4294967295" type="title"/>
          </p:nvPr>
        </p:nvSpPr>
        <p:spPr>
          <a:xfrm>
            <a:off x="328875" y="194750"/>
            <a:ext cx="7343700" cy="6390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Apply</a:t>
            </a:r>
            <a:r>
              <a:rPr b="1" lang="en"/>
              <a:t>ing Retention Schedules</a:t>
            </a:r>
            <a:endParaRPr>
              <a:latin typeface="Montserrat"/>
              <a:ea typeface="Montserrat"/>
              <a:cs typeface="Montserrat"/>
              <a:sym typeface="Montserrat"/>
            </a:endParaRPr>
          </a:p>
          <a:p>
            <a:pPr indent="0" lvl="0" marL="0" rtl="0" algn="l">
              <a:spcBef>
                <a:spcPts val="0"/>
              </a:spcBef>
              <a:spcAft>
                <a:spcPts val="0"/>
              </a:spcAft>
              <a:buNone/>
            </a:pPr>
            <a:r>
              <a:t/>
            </a:r>
            <a:endParaRPr b="1"/>
          </a:p>
        </p:txBody>
      </p:sp>
      <p:pic>
        <p:nvPicPr>
          <p:cNvPr id="660" name="Google Shape;660;p80" title="ApplyingRetSch_GRS-1277.png"/>
          <p:cNvPicPr preferRelativeResize="0"/>
          <p:nvPr/>
        </p:nvPicPr>
        <p:blipFill>
          <a:blip r:embed="rId4">
            <a:alphaModFix/>
          </a:blip>
          <a:stretch>
            <a:fillRect/>
          </a:stretch>
        </p:blipFill>
        <p:spPr>
          <a:xfrm>
            <a:off x="4400976" y="901125"/>
            <a:ext cx="4307825" cy="4101819"/>
          </a:xfrm>
          <a:prstGeom prst="rect">
            <a:avLst/>
          </a:prstGeom>
          <a:noFill/>
          <a:ln cap="flat" cmpd="sng" w="9525">
            <a:solidFill>
              <a:srgbClr val="5971FF"/>
            </a:solidFill>
            <a:prstDash val="solid"/>
            <a:round/>
            <a:headEnd len="sm" w="sm" type="none"/>
            <a:tailEnd len="sm" w="sm" type="none"/>
          </a:ln>
        </p:spPr>
      </p:pic>
      <p:pic>
        <p:nvPicPr>
          <p:cNvPr id="661" name="Google Shape;661;p80"/>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p45"/>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327" name="Google Shape;327;p45"/>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5" name="Shape 665"/>
        <p:cNvGrpSpPr/>
        <p:nvPr/>
      </p:nvGrpSpPr>
      <p:grpSpPr>
        <a:xfrm>
          <a:off x="0" y="0"/>
          <a:ext cx="0" cy="0"/>
          <a:chOff x="0" y="0"/>
          <a:chExt cx="0" cy="0"/>
        </a:xfrm>
      </p:grpSpPr>
      <p:sp>
        <p:nvSpPr>
          <p:cNvPr id="666" name="Google Shape;666;p81"/>
          <p:cNvSpPr txBox="1"/>
          <p:nvPr>
            <p:ph idx="1" type="body"/>
          </p:nvPr>
        </p:nvSpPr>
        <p:spPr>
          <a:xfrm>
            <a:off x="514625" y="1535025"/>
            <a:ext cx="4833600" cy="25719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55600" lvl="0" marL="457200" rtl="0" algn="l">
              <a:spcBef>
                <a:spcPts val="60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Event triggers</a:t>
            </a:r>
            <a:endParaRPr sz="2000">
              <a:solidFill>
                <a:schemeClr val="dk1"/>
              </a:solidFill>
              <a:latin typeface="Montserrat"/>
              <a:ea typeface="Montserrat"/>
              <a:cs typeface="Montserrat"/>
              <a:sym typeface="Montserrat"/>
            </a:endParaRPr>
          </a:p>
          <a:p>
            <a:pPr indent="-355600" lvl="1" marL="9144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Clock starts after the event occurs</a:t>
            </a:r>
            <a:endParaRPr sz="2000">
              <a:solidFill>
                <a:schemeClr val="dk1"/>
              </a:solidFill>
              <a:latin typeface="Montserrat"/>
              <a:ea typeface="Montserrat"/>
              <a:cs typeface="Montserrat"/>
              <a:sym typeface="Montserrat"/>
            </a:endParaRPr>
          </a:p>
          <a:p>
            <a:pPr indent="-355600" lvl="1" marL="9144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May need to be further defined by your agency</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Arrangement align with retention rule?</a:t>
            </a:r>
            <a:endParaRPr sz="2000">
              <a:solidFill>
                <a:schemeClr val="dk1"/>
              </a:solidFill>
              <a:latin typeface="Montserrat"/>
              <a:ea typeface="Montserrat"/>
              <a:cs typeface="Montserrat"/>
              <a:sym typeface="Montserrat"/>
            </a:endParaRPr>
          </a:p>
        </p:txBody>
      </p:sp>
      <p:pic>
        <p:nvPicPr>
          <p:cNvPr id="667" name="Google Shape;667;p81"/>
          <p:cNvPicPr preferRelativeResize="0"/>
          <p:nvPr/>
        </p:nvPicPr>
        <p:blipFill>
          <a:blip r:embed="rId4">
            <a:alphaModFix/>
          </a:blip>
          <a:stretch>
            <a:fillRect/>
          </a:stretch>
        </p:blipFill>
        <p:spPr>
          <a:xfrm>
            <a:off x="5649826" y="1535026"/>
            <a:ext cx="2281448" cy="2889845"/>
          </a:xfrm>
          <a:prstGeom prst="rect">
            <a:avLst/>
          </a:prstGeom>
          <a:noFill/>
          <a:ln cap="flat" cmpd="sng" w="9525">
            <a:solidFill>
              <a:srgbClr val="5971FF"/>
            </a:solidFill>
            <a:prstDash val="solid"/>
            <a:round/>
            <a:headEnd len="sm" w="sm" type="none"/>
            <a:tailEnd len="sm" w="sm" type="none"/>
          </a:ln>
        </p:spPr>
      </p:pic>
      <p:sp>
        <p:nvSpPr>
          <p:cNvPr id="668" name="Google Shape;668;p81"/>
          <p:cNvSpPr txBox="1"/>
          <p:nvPr>
            <p:ph idx="4294967295" type="title"/>
          </p:nvPr>
        </p:nvSpPr>
        <p:spPr>
          <a:xfrm>
            <a:off x="514625" y="294750"/>
            <a:ext cx="78846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Applying General Retention Schedules</a:t>
            </a:r>
            <a:endParaRPr b="1" sz="3000"/>
          </a:p>
        </p:txBody>
      </p:sp>
      <p:pic>
        <p:nvPicPr>
          <p:cNvPr id="669" name="Google Shape;669;p81"/>
          <p:cNvPicPr preferRelativeResize="0"/>
          <p:nvPr/>
        </p:nvPicPr>
        <p:blipFill>
          <a:blip r:embed="rId5">
            <a:alphaModFix/>
          </a:blip>
          <a:stretch>
            <a:fillRect/>
          </a:stretch>
        </p:blipFill>
        <p:spPr>
          <a:xfrm>
            <a:off x="1220250" y="1137625"/>
            <a:ext cx="4833650" cy="514925"/>
          </a:xfrm>
          <a:prstGeom prst="rect">
            <a:avLst/>
          </a:prstGeom>
          <a:noFill/>
          <a:ln cap="flat" cmpd="sng" w="9525">
            <a:solidFill>
              <a:srgbClr val="5971FF"/>
            </a:solidFill>
            <a:prstDash val="solid"/>
            <a:round/>
            <a:headEnd len="sm" w="sm" type="none"/>
            <a:tailEnd len="sm" w="sm" type="none"/>
          </a:ln>
        </p:spPr>
      </p:pic>
      <p:pic>
        <p:nvPicPr>
          <p:cNvPr id="670" name="Google Shape;670;p81"/>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674" name="Shape 674"/>
        <p:cNvGrpSpPr/>
        <p:nvPr/>
      </p:nvGrpSpPr>
      <p:grpSpPr>
        <a:xfrm>
          <a:off x="0" y="0"/>
          <a:ext cx="0" cy="0"/>
          <a:chOff x="0" y="0"/>
          <a:chExt cx="0" cy="0"/>
        </a:xfrm>
      </p:grpSpPr>
      <p:sp>
        <p:nvSpPr>
          <p:cNvPr id="675" name="Google Shape;675;p82"/>
          <p:cNvSpPr txBox="1"/>
          <p:nvPr>
            <p:ph idx="4294967295" type="title"/>
          </p:nvPr>
        </p:nvSpPr>
        <p:spPr>
          <a:xfrm>
            <a:off x="1598625" y="334525"/>
            <a:ext cx="5956500" cy="10761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t>Disposition Phase: 2 Options</a:t>
            </a:r>
            <a:endParaRPr b="1" sz="3000"/>
          </a:p>
        </p:txBody>
      </p:sp>
      <p:sp>
        <p:nvSpPr>
          <p:cNvPr id="676" name="Google Shape;676;p82"/>
          <p:cNvSpPr/>
          <p:nvPr/>
        </p:nvSpPr>
        <p:spPr>
          <a:xfrm>
            <a:off x="977350" y="1275986"/>
            <a:ext cx="1834800" cy="1871700"/>
          </a:xfrm>
          <a:prstGeom prst="ellipse">
            <a:avLst/>
          </a:prstGeom>
          <a:solidFill>
            <a:srgbClr val="8252FF"/>
          </a:solidFill>
          <a:ln>
            <a:noFill/>
          </a:ln>
          <a:effectLst>
            <a:outerShdw blurRad="299901" rotWithShape="0" algn="bl" dir="5400000" dist="90879">
              <a:srgbClr val="000000">
                <a:alpha val="50000"/>
              </a:srgbClr>
            </a:outerShdw>
          </a:effectLst>
        </p:spPr>
        <p:txBody>
          <a:bodyPr anchorCtr="0" anchor="t" bIns="65475" lIns="130850" spcFirstLastPara="1" rIns="130850" wrap="square" tIns="65475">
            <a:noAutofit/>
          </a:bodyPr>
          <a:lstStyle/>
          <a:p>
            <a:pPr indent="0" lvl="0" marL="0" marR="0" rtl="0" algn="l">
              <a:lnSpc>
                <a:spcPct val="100000"/>
              </a:lnSpc>
              <a:spcBef>
                <a:spcPts val="0"/>
              </a:spcBef>
              <a:spcAft>
                <a:spcPts val="0"/>
              </a:spcAft>
              <a:buClr>
                <a:srgbClr val="707070"/>
              </a:buClr>
              <a:buSzPts val="2672"/>
              <a:buFont typeface="Calibri"/>
              <a:buNone/>
            </a:pPr>
            <a:r>
              <a:t/>
            </a:r>
            <a:endParaRPr b="0" i="0" sz="2672" u="none" cap="none" strike="noStrike">
              <a:solidFill>
                <a:srgbClr val="707070"/>
              </a:solidFill>
              <a:latin typeface="Calibri"/>
              <a:ea typeface="Calibri"/>
              <a:cs typeface="Calibri"/>
              <a:sym typeface="Calibri"/>
            </a:endParaRPr>
          </a:p>
        </p:txBody>
      </p:sp>
      <p:pic>
        <p:nvPicPr>
          <p:cNvPr id="677" name="Google Shape;677;p82"/>
          <p:cNvPicPr preferRelativeResize="0"/>
          <p:nvPr/>
        </p:nvPicPr>
        <p:blipFill>
          <a:blip r:embed="rId3">
            <a:alphaModFix/>
          </a:blip>
          <a:stretch>
            <a:fillRect/>
          </a:stretch>
        </p:blipFill>
        <p:spPr>
          <a:xfrm>
            <a:off x="1692169" y="2132174"/>
            <a:ext cx="768492" cy="768492"/>
          </a:xfrm>
          <a:prstGeom prst="rect">
            <a:avLst/>
          </a:prstGeom>
          <a:noFill/>
          <a:ln>
            <a:noFill/>
          </a:ln>
        </p:spPr>
      </p:pic>
      <p:pic>
        <p:nvPicPr>
          <p:cNvPr id="678" name="Google Shape;678;p82"/>
          <p:cNvPicPr preferRelativeResize="0"/>
          <p:nvPr/>
        </p:nvPicPr>
        <p:blipFill>
          <a:blip r:embed="rId4">
            <a:alphaModFix/>
          </a:blip>
          <a:stretch>
            <a:fillRect/>
          </a:stretch>
        </p:blipFill>
        <p:spPr>
          <a:xfrm>
            <a:off x="1308849" y="1642151"/>
            <a:ext cx="675600" cy="675600"/>
          </a:xfrm>
          <a:prstGeom prst="rect">
            <a:avLst/>
          </a:prstGeom>
          <a:noFill/>
          <a:ln>
            <a:noFill/>
          </a:ln>
        </p:spPr>
      </p:pic>
      <p:cxnSp>
        <p:nvCxnSpPr>
          <p:cNvPr id="679" name="Google Shape;679;p82"/>
          <p:cNvCxnSpPr/>
          <p:nvPr/>
        </p:nvCxnSpPr>
        <p:spPr>
          <a:xfrm flipH="1" rot="10800000">
            <a:off x="1881656" y="2963069"/>
            <a:ext cx="10200" cy="1332300"/>
          </a:xfrm>
          <a:prstGeom prst="straightConnector1">
            <a:avLst/>
          </a:prstGeom>
          <a:noFill/>
          <a:ln cap="flat" cmpd="sng" w="72700">
            <a:solidFill>
              <a:srgbClr val="8252FF"/>
            </a:solidFill>
            <a:prstDash val="solid"/>
            <a:round/>
            <a:headEnd len="med" w="med" type="none"/>
            <a:tailEnd len="med" w="med" type="none"/>
          </a:ln>
        </p:spPr>
      </p:cxnSp>
      <p:sp>
        <p:nvSpPr>
          <p:cNvPr id="680" name="Google Shape;680;p82"/>
          <p:cNvSpPr/>
          <p:nvPr/>
        </p:nvSpPr>
        <p:spPr>
          <a:xfrm>
            <a:off x="1598626" y="3976673"/>
            <a:ext cx="576300" cy="598500"/>
          </a:xfrm>
          <a:prstGeom prst="ellipse">
            <a:avLst/>
          </a:prstGeom>
          <a:solidFill>
            <a:srgbClr val="8252FF"/>
          </a:solidFill>
          <a:ln>
            <a:noFill/>
          </a:ln>
        </p:spPr>
        <p:txBody>
          <a:bodyPr anchorCtr="0" anchor="t" bIns="65475" lIns="130850" spcFirstLastPara="1" rIns="130850" wrap="square" tIns="65475">
            <a:noAutofit/>
          </a:bodyPr>
          <a:lstStyle/>
          <a:p>
            <a:pPr indent="0" lvl="0" marL="0" marR="0" rtl="0" algn="l">
              <a:lnSpc>
                <a:spcPct val="100000"/>
              </a:lnSpc>
              <a:spcBef>
                <a:spcPts val="0"/>
              </a:spcBef>
              <a:spcAft>
                <a:spcPts val="0"/>
              </a:spcAft>
              <a:buClr>
                <a:srgbClr val="707070"/>
              </a:buClr>
              <a:buSzPts val="2672"/>
              <a:buFont typeface="Calibri"/>
              <a:buNone/>
            </a:pPr>
            <a:r>
              <a:t/>
            </a:r>
            <a:endParaRPr b="0" i="0" sz="2672" u="none" cap="none" strike="noStrike">
              <a:solidFill>
                <a:srgbClr val="707070"/>
              </a:solidFill>
              <a:latin typeface="Calibri"/>
              <a:ea typeface="Calibri"/>
              <a:cs typeface="Calibri"/>
              <a:sym typeface="Calibri"/>
            </a:endParaRPr>
          </a:p>
        </p:txBody>
      </p:sp>
      <p:pic>
        <p:nvPicPr>
          <p:cNvPr id="681" name="Google Shape;681;p82"/>
          <p:cNvPicPr preferRelativeResize="0"/>
          <p:nvPr/>
        </p:nvPicPr>
        <p:blipFill>
          <a:blip r:embed="rId4">
            <a:alphaModFix/>
          </a:blip>
          <a:stretch>
            <a:fillRect/>
          </a:stretch>
        </p:blipFill>
        <p:spPr>
          <a:xfrm>
            <a:off x="3641473" y="1363677"/>
            <a:ext cx="768500" cy="768500"/>
          </a:xfrm>
          <a:prstGeom prst="rect">
            <a:avLst/>
          </a:prstGeom>
          <a:noFill/>
          <a:ln>
            <a:noFill/>
          </a:ln>
        </p:spPr>
      </p:pic>
      <p:pic>
        <p:nvPicPr>
          <p:cNvPr id="682" name="Google Shape;682;p82"/>
          <p:cNvPicPr preferRelativeResize="0"/>
          <p:nvPr/>
        </p:nvPicPr>
        <p:blipFill>
          <a:blip r:embed="rId3">
            <a:alphaModFix/>
          </a:blip>
          <a:stretch>
            <a:fillRect/>
          </a:stretch>
        </p:blipFill>
        <p:spPr>
          <a:xfrm>
            <a:off x="3593324" y="2470325"/>
            <a:ext cx="864799" cy="864799"/>
          </a:xfrm>
          <a:prstGeom prst="rect">
            <a:avLst/>
          </a:prstGeom>
          <a:noFill/>
          <a:ln>
            <a:noFill/>
          </a:ln>
        </p:spPr>
      </p:pic>
      <p:sp>
        <p:nvSpPr>
          <p:cNvPr id="683" name="Google Shape;683;p82"/>
          <p:cNvSpPr txBox="1"/>
          <p:nvPr>
            <p:ph idx="1" type="body"/>
          </p:nvPr>
        </p:nvSpPr>
        <p:spPr>
          <a:xfrm>
            <a:off x="4680800" y="1047425"/>
            <a:ext cx="4023600" cy="26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Montserrat"/>
                <a:ea typeface="Montserrat"/>
                <a:cs typeface="Montserrat"/>
                <a:sym typeface="Montserrat"/>
              </a:rPr>
              <a:t>Destroy</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2000">
                <a:solidFill>
                  <a:schemeClr val="dk1"/>
                </a:solidFill>
                <a:latin typeface="Montserrat"/>
                <a:ea typeface="Montserrat"/>
                <a:cs typeface="Montserrat"/>
                <a:sym typeface="Montserrat"/>
              </a:rPr>
              <a:t>or</a:t>
            </a:r>
            <a:endParaRPr b="1"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000">
                <a:solidFill>
                  <a:schemeClr val="dk1"/>
                </a:solidFill>
                <a:latin typeface="Montserrat"/>
                <a:ea typeface="Montserrat"/>
                <a:cs typeface="Montserrat"/>
                <a:sym typeface="Montserrat"/>
              </a:rPr>
              <a:t>Preserve Forever</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000">
                <a:solidFill>
                  <a:schemeClr val="dk1"/>
                </a:solidFill>
                <a:latin typeface="Montserrat"/>
                <a:ea typeface="Montserrat"/>
                <a:cs typeface="Montserrat"/>
                <a:sym typeface="Montserrat"/>
              </a:rPr>
              <a:t>(transfer to the State Archives)</a:t>
            </a:r>
            <a:endParaRPr sz="2000">
              <a:solidFill>
                <a:schemeClr val="dk1"/>
              </a:solidFill>
              <a:latin typeface="Montserrat"/>
              <a:ea typeface="Montserrat"/>
              <a:cs typeface="Montserrat"/>
              <a:sym typeface="Montserrat"/>
            </a:endParaRPr>
          </a:p>
        </p:txBody>
      </p:sp>
      <p:sp>
        <p:nvSpPr>
          <p:cNvPr id="684" name="Google Shape;684;p82"/>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685" name="Google Shape;685;p82"/>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83"/>
          <p:cNvPicPr preferRelativeResize="0"/>
          <p:nvPr/>
        </p:nvPicPr>
        <p:blipFill>
          <a:blip r:embed="rId3">
            <a:alphaModFix/>
          </a:blip>
          <a:stretch>
            <a:fillRect/>
          </a:stretch>
        </p:blipFill>
        <p:spPr>
          <a:xfrm>
            <a:off x="-3625" y="-1029116"/>
            <a:ext cx="9144003" cy="6094493"/>
          </a:xfrm>
          <a:prstGeom prst="rect">
            <a:avLst/>
          </a:prstGeom>
          <a:noFill/>
          <a:ln>
            <a:noFill/>
          </a:ln>
        </p:spPr>
      </p:pic>
      <p:sp>
        <p:nvSpPr>
          <p:cNvPr id="691" name="Google Shape;691;p83"/>
          <p:cNvSpPr txBox="1"/>
          <p:nvPr>
            <p:ph idx="4294967295" type="title"/>
          </p:nvPr>
        </p:nvSpPr>
        <p:spPr>
          <a:xfrm>
            <a:off x="1337075" y="347638"/>
            <a:ext cx="6462600" cy="857400"/>
          </a:xfrm>
          <a:prstGeom prst="rect">
            <a:avLst/>
          </a:prstGeom>
          <a:gradFill>
            <a:gsLst>
              <a:gs pos="0">
                <a:srgbClr val="F48108"/>
              </a:gs>
              <a:gs pos="100000">
                <a:srgbClr val="703D08"/>
              </a:gs>
            </a:gsLst>
            <a:path path="circle">
              <a:fillToRect b="50%" l="50%" r="50%" t="50%"/>
            </a:path>
            <a:tileRect/>
          </a:gradFill>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rPr>
              <a:t>Managing Destruction</a:t>
            </a:r>
            <a:endParaRPr b="1" sz="3000">
              <a:solidFill>
                <a:schemeClr val="lt1"/>
              </a:solidFill>
            </a:endParaRPr>
          </a:p>
        </p:txBody>
      </p:sp>
      <p:sp>
        <p:nvSpPr>
          <p:cNvPr id="692" name="Google Shape;692;p83"/>
          <p:cNvSpPr txBox="1"/>
          <p:nvPr>
            <p:ph idx="4294967295" type="body"/>
          </p:nvPr>
        </p:nvSpPr>
        <p:spPr>
          <a:xfrm>
            <a:off x="1165626" y="1441841"/>
            <a:ext cx="6768300" cy="30462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330200" lvl="0" marL="457200" rtl="0" algn="l">
              <a:spcBef>
                <a:spcPts val="600"/>
              </a:spcBef>
              <a:spcAft>
                <a:spcPts val="0"/>
              </a:spcAft>
              <a:buClr>
                <a:schemeClr val="lt1"/>
              </a:buClr>
              <a:buSzPts val="1600"/>
              <a:buChar char="▷"/>
            </a:pPr>
            <a:r>
              <a:rPr lang="en">
                <a:solidFill>
                  <a:schemeClr val="lt1"/>
                </a:solidFill>
              </a:rPr>
              <a:t>Establish a routine</a:t>
            </a:r>
            <a:endParaRPr>
              <a:solidFill>
                <a:schemeClr val="lt1"/>
              </a:solidFill>
            </a:endParaRPr>
          </a:p>
          <a:p>
            <a:pPr indent="-330200" lvl="0" marL="457200" rtl="0" algn="l">
              <a:spcBef>
                <a:spcPts val="0"/>
              </a:spcBef>
              <a:spcAft>
                <a:spcPts val="0"/>
              </a:spcAft>
              <a:buClr>
                <a:schemeClr val="lt1"/>
              </a:buClr>
              <a:buSzPts val="1600"/>
              <a:buChar char="▷"/>
            </a:pPr>
            <a:r>
              <a:rPr lang="en">
                <a:solidFill>
                  <a:schemeClr val="lt1"/>
                </a:solidFill>
              </a:rPr>
              <a:t>Identify who is responsible for each copy</a:t>
            </a:r>
            <a:endParaRPr>
              <a:solidFill>
                <a:schemeClr val="lt1"/>
              </a:solidFill>
            </a:endParaRPr>
          </a:p>
          <a:p>
            <a:pPr indent="-330200" lvl="0" marL="457200" rtl="0" algn="l">
              <a:spcBef>
                <a:spcPts val="0"/>
              </a:spcBef>
              <a:spcAft>
                <a:spcPts val="0"/>
              </a:spcAft>
              <a:buClr>
                <a:schemeClr val="lt1"/>
              </a:buClr>
              <a:buSzPts val="1600"/>
              <a:buChar char="▷"/>
            </a:pPr>
            <a:r>
              <a:rPr lang="en">
                <a:solidFill>
                  <a:schemeClr val="lt1"/>
                </a:solidFill>
              </a:rPr>
              <a:t>Destroy thoroughly—cannot be restored or recovered</a:t>
            </a:r>
            <a:endParaRPr>
              <a:solidFill>
                <a:schemeClr val="lt1"/>
              </a:solidFill>
            </a:endParaRPr>
          </a:p>
          <a:p>
            <a:pPr indent="-330200" lvl="0" marL="457200" rtl="0" algn="l">
              <a:spcBef>
                <a:spcPts val="0"/>
              </a:spcBef>
              <a:spcAft>
                <a:spcPts val="0"/>
              </a:spcAft>
              <a:buClr>
                <a:schemeClr val="lt1"/>
              </a:buClr>
              <a:buSzPts val="1600"/>
              <a:buChar char="▷"/>
            </a:pPr>
            <a:r>
              <a:rPr lang="en">
                <a:solidFill>
                  <a:schemeClr val="lt1"/>
                </a:solidFill>
              </a:rPr>
              <a:t>Document the disposal &amp; disposition authority</a:t>
            </a:r>
            <a:endParaRPr>
              <a:solidFill>
                <a:schemeClr val="lt1"/>
              </a:solidFill>
            </a:endParaRPr>
          </a:p>
          <a:p>
            <a:pPr indent="0" lvl="0" marL="457200" rtl="0" algn="l">
              <a:spcBef>
                <a:spcPts val="600"/>
              </a:spcBef>
              <a:spcAft>
                <a:spcPts val="0"/>
              </a:spcAft>
              <a:buNone/>
            </a:pPr>
            <a:r>
              <a:t/>
            </a:r>
            <a:endParaRPr>
              <a:solidFill>
                <a:schemeClr val="lt1"/>
              </a:solidFill>
            </a:endParaRPr>
          </a:p>
          <a:p>
            <a:pPr indent="0" lvl="0" marL="0" rtl="0" algn="ctr">
              <a:spcBef>
                <a:spcPts val="600"/>
              </a:spcBef>
              <a:spcAft>
                <a:spcPts val="0"/>
              </a:spcAft>
              <a:buNone/>
            </a:pPr>
            <a:r>
              <a:t/>
            </a:r>
            <a:endParaRPr b="1">
              <a:solidFill>
                <a:schemeClr val="lt1"/>
              </a:solidFill>
            </a:endParaRPr>
          </a:p>
          <a:p>
            <a:pPr indent="0" lvl="0" marL="0" rtl="0" algn="ctr">
              <a:spcBef>
                <a:spcPts val="600"/>
              </a:spcBef>
              <a:spcAft>
                <a:spcPts val="0"/>
              </a:spcAft>
              <a:buNone/>
            </a:pPr>
            <a:r>
              <a:rPr b="1" lang="en">
                <a:solidFill>
                  <a:schemeClr val="lt1"/>
                </a:solidFill>
              </a:rPr>
              <a:t>DON'T DESTROY RECORDS THAT ARE PART of ONGOING or ANTICIPATED LITIGATION, GRAMA REQUEST or APPEAL, or RECORDS BEING USED IN AN AUDIT</a:t>
            </a:r>
            <a:endParaRPr b="1">
              <a:solidFill>
                <a:schemeClr val="lt1"/>
              </a:solidFill>
            </a:endParaRPr>
          </a:p>
          <a:p>
            <a:pPr indent="0" lvl="0" marL="0" rtl="0" algn="l">
              <a:spcBef>
                <a:spcPts val="600"/>
              </a:spcBef>
              <a:spcAft>
                <a:spcPts val="0"/>
              </a:spcAft>
              <a:buNone/>
            </a:pPr>
            <a:r>
              <a:t/>
            </a:r>
            <a:endParaRPr>
              <a:solidFill>
                <a:schemeClr val="lt1"/>
              </a:solidFill>
            </a:endParaRPr>
          </a:p>
          <a:p>
            <a:pPr indent="0" lvl="0" marL="0" rtl="0" algn="ctr">
              <a:spcBef>
                <a:spcPts val="600"/>
              </a:spcBef>
              <a:spcAft>
                <a:spcPts val="0"/>
              </a:spcAft>
              <a:buNone/>
            </a:pPr>
            <a:r>
              <a:t/>
            </a:r>
            <a:endParaRPr>
              <a:solidFill>
                <a:schemeClr val="lt1"/>
              </a:solidFill>
            </a:endParaRPr>
          </a:p>
        </p:txBody>
      </p:sp>
      <p:sp>
        <p:nvSpPr>
          <p:cNvPr id="693" name="Google Shape;693;p83"/>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descr="a red octagon stop sign with white lettering on a white background (Provided by Tenor)" id="694" name="Google Shape;694;p83"/>
          <p:cNvPicPr preferRelativeResize="0"/>
          <p:nvPr/>
        </p:nvPicPr>
        <p:blipFill>
          <a:blip r:embed="rId4">
            <a:alphaModFix/>
          </a:blip>
          <a:stretch>
            <a:fillRect/>
          </a:stretch>
        </p:blipFill>
        <p:spPr>
          <a:xfrm>
            <a:off x="3962134" y="2692828"/>
            <a:ext cx="790850" cy="790850"/>
          </a:xfrm>
          <a:prstGeom prst="rect">
            <a:avLst/>
          </a:prstGeom>
          <a:noFill/>
          <a:ln>
            <a:noFill/>
          </a:ln>
        </p:spPr>
      </p:pic>
      <p:pic>
        <p:nvPicPr>
          <p:cNvPr id="695" name="Google Shape;695;p83"/>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699" name="Shape 699"/>
        <p:cNvGrpSpPr/>
        <p:nvPr/>
      </p:nvGrpSpPr>
      <p:grpSpPr>
        <a:xfrm>
          <a:off x="0" y="0"/>
          <a:ext cx="0" cy="0"/>
          <a:chOff x="0" y="0"/>
          <a:chExt cx="0" cy="0"/>
        </a:xfrm>
      </p:grpSpPr>
      <p:pic>
        <p:nvPicPr>
          <p:cNvPr id="700" name="Google Shape;700;p84"/>
          <p:cNvPicPr preferRelativeResize="0"/>
          <p:nvPr/>
        </p:nvPicPr>
        <p:blipFill rotWithShape="1">
          <a:blip r:embed="rId3">
            <a:alphaModFix/>
          </a:blip>
          <a:srcRect b="0" l="23684" r="10526" t="0"/>
          <a:stretch/>
        </p:blipFill>
        <p:spPr>
          <a:xfrm>
            <a:off x="546561" y="0"/>
            <a:ext cx="2256013" cy="5143501"/>
          </a:xfrm>
          <a:prstGeom prst="rect">
            <a:avLst/>
          </a:prstGeom>
          <a:noFill/>
          <a:ln>
            <a:noFill/>
          </a:ln>
        </p:spPr>
      </p:pic>
      <p:sp>
        <p:nvSpPr>
          <p:cNvPr id="701" name="Google Shape;701;p84"/>
          <p:cNvSpPr txBox="1"/>
          <p:nvPr>
            <p:ph idx="1" type="body"/>
          </p:nvPr>
        </p:nvSpPr>
        <p:spPr>
          <a:xfrm>
            <a:off x="3426075" y="1215800"/>
            <a:ext cx="5117100" cy="28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900">
                <a:solidFill>
                  <a:schemeClr val="dk1"/>
                </a:solidFill>
              </a:rPr>
              <a:t>If a</a:t>
            </a:r>
            <a:r>
              <a:rPr lang="en" sz="1900">
                <a:solidFill>
                  <a:schemeClr val="dk1"/>
                </a:solidFill>
              </a:rPr>
              <a:t> record is appraised as having historical value, it will have a “permanent retention,” meaning it needs to be preserved forever.</a:t>
            </a:r>
            <a:endParaRPr sz="1900">
              <a:solidFill>
                <a:schemeClr val="dk1"/>
              </a:solidFill>
            </a:endParaRPr>
          </a:p>
          <a:p>
            <a:pPr indent="0" lvl="0" marL="0" rtl="0" algn="l">
              <a:lnSpc>
                <a:spcPct val="115000"/>
              </a:lnSpc>
              <a:spcBef>
                <a:spcPts val="0"/>
              </a:spcBef>
              <a:spcAft>
                <a:spcPts val="0"/>
              </a:spcAft>
              <a:buNone/>
            </a:pPr>
            <a:r>
              <a:t/>
            </a:r>
            <a:endParaRPr sz="1900">
              <a:solidFill>
                <a:schemeClr val="dk1"/>
              </a:solidFill>
            </a:endParaRPr>
          </a:p>
          <a:p>
            <a:pPr indent="0" lvl="0" marL="0" rtl="0" algn="l">
              <a:lnSpc>
                <a:spcPct val="115000"/>
              </a:lnSpc>
              <a:spcBef>
                <a:spcPts val="0"/>
              </a:spcBef>
              <a:spcAft>
                <a:spcPts val="0"/>
              </a:spcAft>
              <a:buNone/>
            </a:pPr>
            <a:r>
              <a:rPr lang="en" sz="1900">
                <a:solidFill>
                  <a:schemeClr val="dk1"/>
                </a:solidFill>
              </a:rPr>
              <a:t>Once </a:t>
            </a:r>
            <a:r>
              <a:rPr lang="en" sz="1900">
                <a:solidFill>
                  <a:schemeClr val="dk1"/>
                </a:solidFill>
              </a:rPr>
              <a:t>the administrative, </a:t>
            </a:r>
            <a:r>
              <a:rPr lang="en" sz="1900">
                <a:solidFill>
                  <a:schemeClr val="dk1"/>
                </a:solidFill>
              </a:rPr>
              <a:t>fiscal, and legal use ends, custody can be transferred to the State Archives in SLC, which is responsible for retaining the historical record of the state.  </a:t>
            </a:r>
            <a:endParaRPr sz="1900">
              <a:solidFill>
                <a:schemeClr val="dk1"/>
              </a:solidFill>
            </a:endParaRPr>
          </a:p>
        </p:txBody>
      </p:sp>
      <p:sp>
        <p:nvSpPr>
          <p:cNvPr id="702" name="Google Shape;702;p84"/>
          <p:cNvSpPr txBox="1"/>
          <p:nvPr>
            <p:ph idx="4294967295" type="title"/>
          </p:nvPr>
        </p:nvSpPr>
        <p:spPr>
          <a:xfrm>
            <a:off x="3629963" y="400325"/>
            <a:ext cx="4689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Permanent Records </a:t>
            </a:r>
            <a:endParaRPr/>
          </a:p>
        </p:txBody>
      </p:sp>
      <p:pic>
        <p:nvPicPr>
          <p:cNvPr id="703" name="Google Shape;703;p84"/>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6A3"/>
        </a:solidFill>
      </p:bgPr>
    </p:bg>
    <p:spTree>
      <p:nvGrpSpPr>
        <p:cNvPr id="707" name="Shape 707"/>
        <p:cNvGrpSpPr/>
        <p:nvPr/>
      </p:nvGrpSpPr>
      <p:grpSpPr>
        <a:xfrm>
          <a:off x="0" y="0"/>
          <a:ext cx="0" cy="0"/>
          <a:chOff x="0" y="0"/>
          <a:chExt cx="0" cy="0"/>
        </a:xfrm>
      </p:grpSpPr>
      <p:sp>
        <p:nvSpPr>
          <p:cNvPr id="708" name="Google Shape;708;p85"/>
          <p:cNvSpPr txBox="1"/>
          <p:nvPr>
            <p:ph type="title"/>
          </p:nvPr>
        </p:nvSpPr>
        <p:spPr>
          <a:xfrm>
            <a:off x="490256" y="526350"/>
            <a:ext cx="6000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800"/>
              </a:spcAft>
              <a:buNone/>
            </a:pPr>
            <a:r>
              <a:rPr lang="en">
                <a:solidFill>
                  <a:srgbClr val="783F04"/>
                </a:solidFill>
              </a:rPr>
              <a:t>Making Records Management Plans</a:t>
            </a:r>
            <a:endParaRPr>
              <a:solidFill>
                <a:srgbClr val="783F04"/>
              </a:solidFill>
            </a:endParaRPr>
          </a:p>
        </p:txBody>
      </p:sp>
      <p:pic>
        <p:nvPicPr>
          <p:cNvPr id="709" name="Google Shape;709;p85"/>
          <p:cNvPicPr preferRelativeResize="0"/>
          <p:nvPr/>
        </p:nvPicPr>
        <p:blipFill>
          <a:blip r:embed="rId3">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713" name="Shape 713"/>
        <p:cNvGrpSpPr/>
        <p:nvPr/>
      </p:nvGrpSpPr>
      <p:grpSpPr>
        <a:xfrm>
          <a:off x="0" y="0"/>
          <a:ext cx="0" cy="0"/>
          <a:chOff x="0" y="0"/>
          <a:chExt cx="0" cy="0"/>
        </a:xfrm>
      </p:grpSpPr>
      <p:sp>
        <p:nvSpPr>
          <p:cNvPr id="714" name="Google Shape;714;p86"/>
          <p:cNvSpPr txBox="1"/>
          <p:nvPr>
            <p:ph idx="4294967295" type="title"/>
          </p:nvPr>
        </p:nvSpPr>
        <p:spPr>
          <a:xfrm>
            <a:off x="400350" y="160500"/>
            <a:ext cx="8647200" cy="1322100"/>
          </a:xfrm>
          <a:prstGeom prst="rect">
            <a:avLst/>
          </a:prstGeom>
          <a:solidFill>
            <a:srgbClr val="B45F06"/>
          </a:solidFill>
        </p:spPr>
        <p:txBody>
          <a:bodyPr anchorCtr="0" anchor="t" bIns="91425" lIns="91425" spcFirstLastPara="1" rIns="91425" wrap="square" tIns="91425">
            <a:noAutofit/>
          </a:bodyPr>
          <a:lstStyle/>
          <a:p>
            <a:pPr indent="0" lvl="0" marL="0" rtl="0" algn="l">
              <a:spcBef>
                <a:spcPts val="0"/>
              </a:spcBef>
              <a:spcAft>
                <a:spcPts val="0"/>
              </a:spcAft>
              <a:buNone/>
            </a:pPr>
            <a:r>
              <a:rPr b="1" lang="en"/>
              <a:t>You need a records management plan for your record series</a:t>
            </a:r>
            <a:endParaRPr b="1"/>
          </a:p>
          <a:p>
            <a:pPr indent="0" lvl="0" marL="0" rtl="0" algn="l">
              <a:spcBef>
                <a:spcPts val="0"/>
              </a:spcBef>
              <a:spcAft>
                <a:spcPts val="0"/>
              </a:spcAft>
              <a:buNone/>
            </a:pPr>
            <a:r>
              <a:t/>
            </a:r>
            <a:endParaRPr b="1"/>
          </a:p>
        </p:txBody>
      </p:sp>
      <p:sp>
        <p:nvSpPr>
          <p:cNvPr id="715" name="Google Shape;715;p86"/>
          <p:cNvSpPr txBox="1"/>
          <p:nvPr/>
        </p:nvSpPr>
        <p:spPr>
          <a:xfrm>
            <a:off x="5097150" y="829275"/>
            <a:ext cx="3950400" cy="4314000"/>
          </a:xfrm>
          <a:prstGeom prst="rect">
            <a:avLst/>
          </a:prstGeom>
          <a:solidFill>
            <a:srgbClr val="B45F06"/>
          </a:solid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Inventory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Organization &amp; Location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Media &amp; File formats (environment)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Record copy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Storage &amp; Retrieval</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Security</a:t>
            </a:r>
            <a:endParaRPr sz="1600">
              <a:solidFill>
                <a:schemeClr val="dk1"/>
              </a:solidFill>
            </a:endParaRPr>
          </a:p>
          <a:p>
            <a:pPr indent="-330200" lvl="0" marL="457200" rtl="0" algn="l">
              <a:spcBef>
                <a:spcPts val="0"/>
              </a:spcBef>
              <a:spcAft>
                <a:spcPts val="0"/>
              </a:spcAft>
              <a:buClr>
                <a:schemeClr val="accent6"/>
              </a:buClr>
              <a:buSzPts val="1600"/>
              <a:buChar char="●"/>
            </a:pPr>
            <a:r>
              <a:rPr lang="en" sz="1600">
                <a:solidFill>
                  <a:schemeClr val="accent6"/>
                </a:solidFill>
              </a:rPr>
              <a:t>Privacy</a:t>
            </a:r>
            <a:endParaRPr sz="1600">
              <a:solidFill>
                <a:schemeClr val="accent6"/>
              </a:solidFill>
            </a:endParaRPr>
          </a:p>
          <a:p>
            <a:pPr indent="-330200" lvl="0" marL="457200" rtl="0" algn="l">
              <a:spcBef>
                <a:spcPts val="0"/>
              </a:spcBef>
              <a:spcAft>
                <a:spcPts val="0"/>
              </a:spcAft>
              <a:buClr>
                <a:schemeClr val="dk1"/>
              </a:buClr>
              <a:buSzPts val="1600"/>
              <a:buChar char="●"/>
            </a:pPr>
            <a:r>
              <a:rPr lang="en" sz="1600">
                <a:solidFill>
                  <a:schemeClr val="dk1"/>
                </a:solidFill>
              </a:rPr>
              <a:t>Distribution</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Access for staff</a:t>
            </a:r>
            <a:endParaRPr sz="1600">
              <a:solidFill>
                <a:schemeClr val="dk1"/>
              </a:solidFill>
            </a:endParaRPr>
          </a:p>
          <a:p>
            <a:pPr indent="-330200" lvl="1" marL="914400" rtl="0" algn="l">
              <a:spcBef>
                <a:spcPts val="0"/>
              </a:spcBef>
              <a:spcAft>
                <a:spcPts val="0"/>
              </a:spcAft>
              <a:buClr>
                <a:srgbClr val="FFFF00"/>
              </a:buClr>
              <a:buSzPts val="1600"/>
              <a:buChar char="○"/>
            </a:pPr>
            <a:r>
              <a:rPr lang="en" sz="1600">
                <a:solidFill>
                  <a:srgbClr val="FFFF00"/>
                </a:solidFill>
              </a:rPr>
              <a:t>GRAMA Designation &amp; Classification</a:t>
            </a:r>
            <a:endParaRPr sz="1600">
              <a:solidFill>
                <a:srgbClr val="FFFF00"/>
              </a:solidFill>
            </a:endParaRPr>
          </a:p>
          <a:p>
            <a:pPr indent="-330200" lvl="1" marL="914400" rtl="0" algn="l">
              <a:spcBef>
                <a:spcPts val="0"/>
              </a:spcBef>
              <a:spcAft>
                <a:spcPts val="0"/>
              </a:spcAft>
              <a:buClr>
                <a:schemeClr val="accent6"/>
              </a:buClr>
              <a:buSzPts val="1600"/>
              <a:buChar char="○"/>
            </a:pPr>
            <a:r>
              <a:rPr lang="en" sz="1600">
                <a:solidFill>
                  <a:schemeClr val="accent6"/>
                </a:solidFill>
              </a:rPr>
              <a:t>Sharing requests</a:t>
            </a:r>
            <a:endParaRPr sz="1600">
              <a:solidFill>
                <a:schemeClr val="accent6"/>
              </a:solidFill>
            </a:endParaRPr>
          </a:p>
          <a:p>
            <a:pPr indent="-330200" lvl="1" marL="914400" rtl="0" algn="l">
              <a:spcBef>
                <a:spcPts val="0"/>
              </a:spcBef>
              <a:spcAft>
                <a:spcPts val="0"/>
              </a:spcAft>
              <a:buClr>
                <a:schemeClr val="dk1"/>
              </a:buClr>
              <a:buSzPts val="1600"/>
              <a:buChar char="○"/>
            </a:pPr>
            <a:r>
              <a:rPr lang="en" sz="1600">
                <a:solidFill>
                  <a:schemeClr val="dk1"/>
                </a:solidFill>
              </a:rPr>
              <a:t>Discovery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Essential for COOP?</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Retention &amp; Disposition</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Transfer</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Destruction</a:t>
            </a:r>
            <a:endParaRPr sz="1600">
              <a:solidFill>
                <a:schemeClr val="dk1"/>
              </a:solidFill>
            </a:endParaRPr>
          </a:p>
        </p:txBody>
      </p:sp>
      <p:pic>
        <p:nvPicPr>
          <p:cNvPr id="716" name="Google Shape;716;p86" title="Quality-Control-in-Soda-Manufacturing.png"/>
          <p:cNvPicPr preferRelativeResize="0"/>
          <p:nvPr/>
        </p:nvPicPr>
        <p:blipFill rotWithShape="1">
          <a:blip r:embed="rId3">
            <a:alphaModFix/>
          </a:blip>
          <a:srcRect b="0" l="8425" r="0" t="0"/>
          <a:stretch/>
        </p:blipFill>
        <p:spPr>
          <a:xfrm>
            <a:off x="318225" y="1482600"/>
            <a:ext cx="4778926" cy="3295993"/>
          </a:xfrm>
          <a:prstGeom prst="rect">
            <a:avLst/>
          </a:prstGeom>
          <a:noFill/>
          <a:ln>
            <a:noFill/>
          </a:ln>
        </p:spPr>
      </p:pic>
      <p:pic>
        <p:nvPicPr>
          <p:cNvPr id="717" name="Google Shape;717;p86"/>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1" name="Shape 721"/>
        <p:cNvGrpSpPr/>
        <p:nvPr/>
      </p:nvGrpSpPr>
      <p:grpSpPr>
        <a:xfrm>
          <a:off x="0" y="0"/>
          <a:ext cx="0" cy="0"/>
          <a:chOff x="0" y="0"/>
          <a:chExt cx="0" cy="0"/>
        </a:xfrm>
      </p:grpSpPr>
      <p:sp>
        <p:nvSpPr>
          <p:cNvPr id="722" name="Google Shape;722;p87"/>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Title</a:t>
            </a:r>
            <a:endParaRPr b="1" sz="3000"/>
          </a:p>
        </p:txBody>
      </p:sp>
      <p:sp>
        <p:nvSpPr>
          <p:cNvPr id="723" name="Google Shape;723;p87"/>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Privacy by Design</a:t>
            </a:r>
            <a:endParaRPr b="1" sz="3000"/>
          </a:p>
        </p:txBody>
      </p:sp>
      <p:sp>
        <p:nvSpPr>
          <p:cNvPr id="724" name="Google Shape;724;p87"/>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725" name="Google Shape;725;p87"/>
          <p:cNvSpPr txBox="1"/>
          <p:nvPr>
            <p:ph idx="1" type="body"/>
          </p:nvPr>
        </p:nvSpPr>
        <p:spPr>
          <a:xfrm>
            <a:off x="2171925" y="1145200"/>
            <a:ext cx="5883900" cy="22707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55600" lvl="0" marL="457200" rtl="0" algn="l">
              <a:lnSpc>
                <a:spcPct val="115000"/>
              </a:lnSpc>
              <a:spcBef>
                <a:spcPts val="1200"/>
              </a:spcBef>
              <a:spcAft>
                <a:spcPts val="0"/>
              </a:spcAft>
              <a:buClr>
                <a:schemeClr val="dk1"/>
              </a:buClr>
              <a:buSzPts val="2000"/>
              <a:buFont typeface="Montserrat"/>
              <a:buChar char="●"/>
            </a:pPr>
            <a:r>
              <a:rPr b="1" lang="en" sz="1600">
                <a:solidFill>
                  <a:schemeClr val="dk1"/>
                </a:solidFill>
                <a:latin typeface="Montserrat"/>
                <a:ea typeface="Montserrat"/>
                <a:cs typeface="Montserrat"/>
                <a:sym typeface="Montserrat"/>
              </a:rPr>
              <a:t>B</a:t>
            </a:r>
            <a:r>
              <a:rPr b="1" lang="en" sz="1600">
                <a:solidFill>
                  <a:schemeClr val="dk1"/>
                </a:solidFill>
                <a:latin typeface="Montserrat"/>
                <a:ea typeface="Montserrat"/>
                <a:cs typeface="Montserrat"/>
                <a:sym typeface="Montserrat"/>
              </a:rPr>
              <a:t>uild privacy </a:t>
            </a:r>
            <a:r>
              <a:rPr lang="en" sz="1600">
                <a:solidFill>
                  <a:schemeClr val="dk1"/>
                </a:solidFill>
                <a:latin typeface="Montserrat"/>
                <a:ea typeface="Montserrat"/>
                <a:cs typeface="Montserrat"/>
                <a:sym typeface="Montserrat"/>
              </a:rPr>
              <a:t>into systems, processes, and policies </a:t>
            </a:r>
            <a:r>
              <a:rPr b="1" lang="en" sz="1600">
                <a:solidFill>
                  <a:schemeClr val="dk1"/>
                </a:solidFill>
                <a:latin typeface="Montserrat"/>
                <a:ea typeface="Montserrat"/>
                <a:cs typeface="Montserrat"/>
                <a:sym typeface="Montserrat"/>
              </a:rPr>
              <a:t>from the start</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lang="en" sz="1600">
                <a:solidFill>
                  <a:schemeClr val="dk1"/>
                </a:solidFill>
                <a:latin typeface="Montserrat"/>
                <a:ea typeface="Montserrat"/>
                <a:cs typeface="Montserrat"/>
                <a:sym typeface="Montserrat"/>
              </a:rPr>
              <a:t>Limit data collection</a:t>
            </a:r>
            <a:endParaRPr sz="16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lang="en" sz="1600">
                <a:solidFill>
                  <a:schemeClr val="dk1"/>
                </a:solidFill>
                <a:latin typeface="Montserrat"/>
                <a:ea typeface="Montserrat"/>
                <a:cs typeface="Montserrat"/>
                <a:sym typeface="Montserrat"/>
              </a:rPr>
              <a:t>Protect information by default</a:t>
            </a:r>
            <a:endParaRPr sz="16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lang="en" sz="1600">
                <a:solidFill>
                  <a:schemeClr val="dk1"/>
                </a:solidFill>
                <a:latin typeface="Montserrat"/>
                <a:ea typeface="Montserrat"/>
                <a:cs typeface="Montserrat"/>
                <a:sym typeface="Montserrat"/>
              </a:rPr>
              <a:t>Transparency and accountability throughout the entire lifecycle.</a:t>
            </a:r>
            <a:endParaRPr sz="1600">
              <a:solidFill>
                <a:schemeClr val="dk1"/>
              </a:solidFill>
              <a:latin typeface="Montserrat"/>
              <a:ea typeface="Montserrat"/>
              <a:cs typeface="Montserrat"/>
              <a:sym typeface="Montserrat"/>
            </a:endParaRPr>
          </a:p>
        </p:txBody>
      </p:sp>
      <p:pic>
        <p:nvPicPr>
          <p:cNvPr id="726" name="Google Shape;726;p87"/>
          <p:cNvPicPr preferRelativeResize="0"/>
          <p:nvPr/>
        </p:nvPicPr>
        <p:blipFill>
          <a:blip r:embed="rId4">
            <a:alphaModFix/>
          </a:blip>
          <a:stretch>
            <a:fillRect/>
          </a:stretch>
        </p:blipFill>
        <p:spPr>
          <a:xfrm>
            <a:off x="7785325" y="152400"/>
            <a:ext cx="1206300" cy="1206300"/>
          </a:xfrm>
          <a:prstGeom prst="ellipse">
            <a:avLst/>
          </a:prstGeom>
          <a:noFill/>
          <a:ln>
            <a:noFill/>
          </a:ln>
        </p:spPr>
      </p:pic>
      <p:pic>
        <p:nvPicPr>
          <p:cNvPr id="727" name="Google Shape;727;p87" title="photo-2-tmd-october-2024-feature-full-spectrum-graphic-2_fmt.png"/>
          <p:cNvPicPr preferRelativeResize="0"/>
          <p:nvPr/>
        </p:nvPicPr>
        <p:blipFill rotWithShape="1">
          <a:blip r:embed="rId5">
            <a:alphaModFix/>
          </a:blip>
          <a:srcRect b="6294" l="12054" r="15203" t="7492"/>
          <a:stretch/>
        </p:blipFill>
        <p:spPr>
          <a:xfrm>
            <a:off x="77325" y="1874063"/>
            <a:ext cx="3037924" cy="3037925"/>
          </a:xfrm>
          <a:prstGeom prst="rect">
            <a:avLst/>
          </a:prstGeom>
          <a:noFill/>
          <a:ln>
            <a:noFill/>
          </a:ln>
        </p:spPr>
      </p:pic>
      <p:sp>
        <p:nvSpPr>
          <p:cNvPr id="728" name="Google Shape;728;p87"/>
          <p:cNvSpPr txBox="1"/>
          <p:nvPr/>
        </p:nvSpPr>
        <p:spPr>
          <a:xfrm>
            <a:off x="2606400" y="4404600"/>
            <a:ext cx="6537600" cy="738900"/>
          </a:xfrm>
          <a:prstGeom prst="rect">
            <a:avLst/>
          </a:prstGeom>
          <a:gradFill>
            <a:gsLst>
              <a:gs pos="0">
                <a:srgbClr val="FFF6DB"/>
              </a:gs>
              <a:gs pos="100000">
                <a:srgbClr val="FAD15C"/>
              </a:gs>
            </a:gsLst>
            <a:path path="circle">
              <a:fillToRect b="50%" l="50%" r="50%" t="50%"/>
            </a:path>
            <a:tileRect/>
          </a:gradFill>
          <a:ln>
            <a:noFill/>
          </a:ln>
        </p:spPr>
        <p:txBody>
          <a:bodyPr anchorCtr="0" anchor="t" bIns="98375" lIns="98375" spcFirstLastPara="1" rIns="98375" wrap="square" tIns="98375">
            <a:spAutoFit/>
          </a:bodyPr>
          <a:lstStyle/>
          <a:p>
            <a:pPr indent="0" lvl="0" marL="0" marR="0" rtl="0" algn="ctr">
              <a:lnSpc>
                <a:spcPct val="115000"/>
              </a:lnSpc>
              <a:spcBef>
                <a:spcPts val="1291"/>
              </a:spcBef>
              <a:spcAft>
                <a:spcPts val="1291"/>
              </a:spcAft>
              <a:buClr>
                <a:srgbClr val="000000"/>
              </a:buClr>
              <a:buSzPts val="1291"/>
              <a:buFont typeface="Arial"/>
              <a:buNone/>
            </a:pPr>
            <a:r>
              <a:rPr b="1" i="1" lang="en" sz="1632">
                <a:solidFill>
                  <a:srgbClr val="222222"/>
                </a:solidFill>
                <a:latin typeface="Montserrat"/>
                <a:ea typeface="Montserrat"/>
                <a:cs typeface="Montserrat"/>
                <a:sym typeface="Montserrat"/>
              </a:rPr>
              <a:t>Goal: When changing how data is collected, stored, or used, records officers should be the first call, not the last.</a:t>
            </a:r>
            <a:r>
              <a:rPr b="1" i="1" lang="en" sz="1632">
                <a:solidFill>
                  <a:srgbClr val="222222"/>
                </a:solidFill>
                <a:latin typeface="Montserrat"/>
                <a:ea typeface="Montserrat"/>
                <a:cs typeface="Montserrat"/>
                <a:sym typeface="Montserrat"/>
              </a:rPr>
              <a:t> </a:t>
            </a:r>
            <a:endParaRPr b="1" i="1" sz="1632" u="none" cap="none" strike="noStrike">
              <a:solidFill>
                <a:srgbClr val="222222"/>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2" name="Shape 732"/>
        <p:cNvGrpSpPr/>
        <p:nvPr/>
      </p:nvGrpSpPr>
      <p:grpSpPr>
        <a:xfrm>
          <a:off x="0" y="0"/>
          <a:ext cx="0" cy="0"/>
          <a:chOff x="0" y="0"/>
          <a:chExt cx="0" cy="0"/>
        </a:xfrm>
      </p:grpSpPr>
      <p:sp>
        <p:nvSpPr>
          <p:cNvPr id="733" name="Google Shape;733;p88"/>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Title</a:t>
            </a:r>
            <a:endParaRPr b="1" sz="3000"/>
          </a:p>
        </p:txBody>
      </p:sp>
      <p:sp>
        <p:nvSpPr>
          <p:cNvPr id="734" name="Google Shape;734;p88"/>
          <p:cNvSpPr txBox="1"/>
          <p:nvPr>
            <p:ph idx="4294967295" type="title"/>
          </p:nvPr>
        </p:nvSpPr>
        <p:spPr>
          <a:xfrm>
            <a:off x="478467" y="294750"/>
            <a:ext cx="74130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GRAMA Designation &amp; Classification</a:t>
            </a:r>
            <a:endParaRPr b="1" sz="3000"/>
          </a:p>
        </p:txBody>
      </p:sp>
      <p:sp>
        <p:nvSpPr>
          <p:cNvPr id="735" name="Google Shape;735;p88"/>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736" name="Google Shape;736;p88"/>
          <p:cNvSpPr txBox="1"/>
          <p:nvPr>
            <p:ph idx="1" type="body"/>
          </p:nvPr>
        </p:nvSpPr>
        <p:spPr>
          <a:xfrm>
            <a:off x="852775" y="1358675"/>
            <a:ext cx="5727600" cy="29796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55600" lvl="0" marL="457200" rtl="0" algn="l">
              <a:lnSpc>
                <a:spcPct val="115000"/>
              </a:lnSpc>
              <a:spcBef>
                <a:spcPts val="1200"/>
              </a:spcBef>
              <a:spcAft>
                <a:spcPts val="0"/>
              </a:spcAft>
              <a:buClr>
                <a:schemeClr val="dk1"/>
              </a:buClr>
              <a:buSzPts val="2000"/>
              <a:buFont typeface="Montserrat"/>
              <a:buChar char="●"/>
            </a:pPr>
            <a:r>
              <a:rPr lang="en" sz="2000">
                <a:solidFill>
                  <a:schemeClr val="dk1"/>
                </a:solidFill>
              </a:rPr>
              <a:t>Classification governs access</a:t>
            </a:r>
            <a:endParaRPr sz="2000">
              <a:solidFill>
                <a:schemeClr val="dk1"/>
              </a:solidFill>
            </a:endParaRPr>
          </a:p>
          <a:p>
            <a:pPr indent="-355600" lvl="0" marL="457200" rtl="0" algn="l">
              <a:lnSpc>
                <a:spcPct val="115000"/>
              </a:lnSpc>
              <a:spcBef>
                <a:spcPts val="0"/>
              </a:spcBef>
              <a:spcAft>
                <a:spcPts val="0"/>
              </a:spcAft>
              <a:buClr>
                <a:schemeClr val="dk1"/>
              </a:buClr>
              <a:buSzPts val="2000"/>
              <a:buFont typeface="Montserrat"/>
              <a:buChar char="●"/>
            </a:pPr>
            <a:r>
              <a:rPr lang="en" sz="2000">
                <a:solidFill>
                  <a:schemeClr val="dk1"/>
                </a:solidFill>
              </a:rPr>
              <a:t>Protects some personal information</a:t>
            </a:r>
            <a:endParaRPr sz="2000">
              <a:solidFill>
                <a:schemeClr val="dk1"/>
              </a:solidFill>
            </a:endParaRPr>
          </a:p>
          <a:p>
            <a:pPr indent="-355600" lvl="0" marL="457200" rtl="0" algn="l">
              <a:lnSpc>
                <a:spcPct val="115000"/>
              </a:lnSpc>
              <a:spcBef>
                <a:spcPts val="0"/>
              </a:spcBef>
              <a:spcAft>
                <a:spcPts val="0"/>
              </a:spcAft>
              <a:buClr>
                <a:schemeClr val="dk1"/>
              </a:buClr>
              <a:buSzPts val="2000"/>
              <a:buFont typeface="Montserrat"/>
              <a:buChar char="●"/>
            </a:pPr>
            <a:r>
              <a:rPr lang="en" sz="2000">
                <a:solidFill>
                  <a:schemeClr val="dk1"/>
                </a:solidFill>
              </a:rPr>
              <a:t>Applied when access is requested</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May </a:t>
            </a:r>
            <a:r>
              <a:rPr b="1" lang="en" sz="2000">
                <a:solidFill>
                  <a:schemeClr val="dk1"/>
                </a:solidFill>
              </a:rPr>
              <a:t>redesignate </a:t>
            </a:r>
            <a:r>
              <a:rPr lang="en" sz="2000">
                <a:solidFill>
                  <a:schemeClr val="dk1"/>
                </a:solidFill>
              </a:rPr>
              <a:t>a </a:t>
            </a:r>
            <a:r>
              <a:rPr b="1" lang="en" sz="2000">
                <a:solidFill>
                  <a:schemeClr val="dk1"/>
                </a:solidFill>
              </a:rPr>
              <a:t>record series </a:t>
            </a:r>
            <a:r>
              <a:rPr lang="en" sz="2000">
                <a:solidFill>
                  <a:schemeClr val="dk1"/>
                </a:solidFill>
              </a:rPr>
              <a:t>or </a:t>
            </a:r>
            <a:r>
              <a:rPr b="1" lang="en" sz="2000">
                <a:solidFill>
                  <a:schemeClr val="dk1"/>
                </a:solidFill>
              </a:rPr>
              <a:t>reclassify a record</a:t>
            </a:r>
            <a:r>
              <a:rPr lang="en" sz="2000">
                <a:solidFill>
                  <a:schemeClr val="dk1"/>
                </a:solidFill>
              </a:rPr>
              <a:t>, record series, or information within a record at any time.</a:t>
            </a:r>
            <a:endParaRPr sz="2200">
              <a:solidFill>
                <a:schemeClr val="dk1"/>
              </a:solidFill>
              <a:latin typeface="Montserrat"/>
              <a:ea typeface="Montserrat"/>
              <a:cs typeface="Montserrat"/>
              <a:sym typeface="Montserrat"/>
            </a:endParaRPr>
          </a:p>
        </p:txBody>
      </p:sp>
      <p:pic>
        <p:nvPicPr>
          <p:cNvPr id="737" name="Google Shape;737;p88"/>
          <p:cNvPicPr preferRelativeResize="0"/>
          <p:nvPr/>
        </p:nvPicPr>
        <p:blipFill>
          <a:blip r:embed="rId4">
            <a:alphaModFix/>
          </a:blip>
          <a:stretch>
            <a:fillRect/>
          </a:stretch>
        </p:blipFill>
        <p:spPr>
          <a:xfrm>
            <a:off x="7785325" y="152400"/>
            <a:ext cx="1206300" cy="1206300"/>
          </a:xfrm>
          <a:prstGeom prst="ellipse">
            <a:avLst/>
          </a:prstGeom>
          <a:noFill/>
          <a:ln>
            <a:noFill/>
          </a:ln>
        </p:spPr>
      </p:pic>
      <p:sp>
        <p:nvSpPr>
          <p:cNvPr id="738" name="Google Shape;738;p88"/>
          <p:cNvSpPr txBox="1"/>
          <p:nvPr>
            <p:ph idx="2" type="body"/>
          </p:nvPr>
        </p:nvSpPr>
        <p:spPr>
          <a:xfrm>
            <a:off x="6580375" y="1358675"/>
            <a:ext cx="2249700" cy="2979600"/>
          </a:xfrm>
          <a:prstGeom prst="rect">
            <a:avLst/>
          </a:prstGeom>
          <a:solidFill>
            <a:srgbClr val="E2D6A3"/>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600">
                <a:solidFill>
                  <a:srgbClr val="B45F06"/>
                </a:solidFill>
              </a:rPr>
              <a:t>GRAMA Classification Types</a:t>
            </a:r>
            <a:endParaRPr b="1" sz="1600">
              <a:solidFill>
                <a:srgbClr val="B45F06"/>
              </a:solidFill>
            </a:endParaRPr>
          </a:p>
          <a:p>
            <a:pPr indent="-330200" lvl="0" marL="457200" rtl="0" algn="l">
              <a:lnSpc>
                <a:spcPct val="115000"/>
              </a:lnSpc>
              <a:spcBef>
                <a:spcPts val="1200"/>
              </a:spcBef>
              <a:spcAft>
                <a:spcPts val="0"/>
              </a:spcAft>
              <a:buClr>
                <a:srgbClr val="B45F06"/>
              </a:buClr>
              <a:buSzPts val="1600"/>
              <a:buFont typeface="Montserrat"/>
              <a:buChar char="●"/>
            </a:pPr>
            <a:r>
              <a:rPr lang="en" sz="1600">
                <a:solidFill>
                  <a:srgbClr val="B45F06"/>
                </a:solidFill>
              </a:rPr>
              <a:t>Public</a:t>
            </a:r>
            <a:endParaRPr sz="1600">
              <a:solidFill>
                <a:srgbClr val="B45F06"/>
              </a:solidFill>
            </a:endParaRPr>
          </a:p>
          <a:p>
            <a:pPr indent="-330200" lvl="0" marL="457200" rtl="0" algn="l">
              <a:lnSpc>
                <a:spcPct val="115000"/>
              </a:lnSpc>
              <a:spcBef>
                <a:spcPts val="0"/>
              </a:spcBef>
              <a:spcAft>
                <a:spcPts val="0"/>
              </a:spcAft>
              <a:buClr>
                <a:srgbClr val="B45F06"/>
              </a:buClr>
              <a:buSzPts val="1600"/>
              <a:buFont typeface="Montserrat"/>
              <a:buChar char="●"/>
            </a:pPr>
            <a:r>
              <a:rPr lang="en" sz="1600">
                <a:solidFill>
                  <a:srgbClr val="B45F06"/>
                </a:solidFill>
              </a:rPr>
              <a:t>Private</a:t>
            </a:r>
            <a:endParaRPr sz="1600">
              <a:solidFill>
                <a:srgbClr val="B45F06"/>
              </a:solidFill>
            </a:endParaRPr>
          </a:p>
          <a:p>
            <a:pPr indent="-330200" lvl="0" marL="457200" rtl="0" algn="l">
              <a:lnSpc>
                <a:spcPct val="115000"/>
              </a:lnSpc>
              <a:spcBef>
                <a:spcPts val="0"/>
              </a:spcBef>
              <a:spcAft>
                <a:spcPts val="0"/>
              </a:spcAft>
              <a:buClr>
                <a:srgbClr val="B45F06"/>
              </a:buClr>
              <a:buSzPts val="1600"/>
              <a:buFont typeface="Montserrat"/>
              <a:buChar char="●"/>
            </a:pPr>
            <a:r>
              <a:rPr lang="en" sz="1600">
                <a:solidFill>
                  <a:srgbClr val="B45F06"/>
                </a:solidFill>
              </a:rPr>
              <a:t>Protected</a:t>
            </a:r>
            <a:endParaRPr sz="1600">
              <a:solidFill>
                <a:srgbClr val="B45F06"/>
              </a:solidFill>
            </a:endParaRPr>
          </a:p>
          <a:p>
            <a:pPr indent="-330200" lvl="0" marL="457200" rtl="0" algn="l">
              <a:lnSpc>
                <a:spcPct val="115000"/>
              </a:lnSpc>
              <a:spcBef>
                <a:spcPts val="0"/>
              </a:spcBef>
              <a:spcAft>
                <a:spcPts val="0"/>
              </a:spcAft>
              <a:buClr>
                <a:srgbClr val="B45F06"/>
              </a:buClr>
              <a:buSzPts val="1600"/>
              <a:buFont typeface="Montserrat"/>
              <a:buChar char="●"/>
            </a:pPr>
            <a:r>
              <a:rPr lang="en" sz="1600">
                <a:solidFill>
                  <a:srgbClr val="B45F06"/>
                </a:solidFill>
              </a:rPr>
              <a:t>Controlled</a:t>
            </a:r>
            <a:endParaRPr sz="1600">
              <a:solidFill>
                <a:srgbClr val="B45F06"/>
              </a:solidFill>
            </a:endParaRPr>
          </a:p>
          <a:p>
            <a:pPr indent="-330200" lvl="0" marL="457200" rtl="0" algn="l">
              <a:lnSpc>
                <a:spcPct val="115000"/>
              </a:lnSpc>
              <a:spcBef>
                <a:spcPts val="0"/>
              </a:spcBef>
              <a:spcAft>
                <a:spcPts val="0"/>
              </a:spcAft>
              <a:buClr>
                <a:srgbClr val="B45F06"/>
              </a:buClr>
              <a:buSzPts val="1600"/>
              <a:buFont typeface="Montserrat"/>
              <a:buChar char="●"/>
            </a:pPr>
            <a:r>
              <a:rPr lang="en" sz="1600">
                <a:solidFill>
                  <a:srgbClr val="B45F06"/>
                </a:solidFill>
              </a:rPr>
              <a:t>Exempt</a:t>
            </a:r>
            <a:endParaRPr sz="1600">
              <a:solidFill>
                <a:srgbClr val="B45F06"/>
              </a:solidFill>
            </a:endParaRPr>
          </a:p>
          <a:p>
            <a:pPr indent="0" lvl="0" marL="0" rtl="0" algn="l">
              <a:lnSpc>
                <a:spcPct val="115000"/>
              </a:lnSpc>
              <a:spcBef>
                <a:spcPts val="1200"/>
              </a:spcBef>
              <a:spcAft>
                <a:spcPts val="1200"/>
              </a:spcAft>
              <a:buNone/>
            </a:pPr>
            <a:r>
              <a:t/>
            </a:r>
            <a:endParaRPr sz="1600">
              <a:solidFill>
                <a:srgbClr val="B45F0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2" name="Shape 742"/>
        <p:cNvGrpSpPr/>
        <p:nvPr/>
      </p:nvGrpSpPr>
      <p:grpSpPr>
        <a:xfrm>
          <a:off x="0" y="0"/>
          <a:ext cx="0" cy="0"/>
          <a:chOff x="0" y="0"/>
          <a:chExt cx="0" cy="0"/>
        </a:xfrm>
      </p:grpSpPr>
      <p:sp>
        <p:nvSpPr>
          <p:cNvPr id="743" name="Google Shape;743;p89"/>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Title</a:t>
            </a:r>
            <a:endParaRPr b="1" sz="3000"/>
          </a:p>
        </p:txBody>
      </p:sp>
      <p:sp>
        <p:nvSpPr>
          <p:cNvPr id="744" name="Google Shape;744;p89"/>
          <p:cNvSpPr txBox="1"/>
          <p:nvPr>
            <p:ph idx="4294967295" type="title"/>
          </p:nvPr>
        </p:nvSpPr>
        <p:spPr>
          <a:xfrm>
            <a:off x="478467" y="294750"/>
            <a:ext cx="74130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Designation vs. Classification</a:t>
            </a:r>
            <a:endParaRPr b="1" sz="3000"/>
          </a:p>
        </p:txBody>
      </p:sp>
      <p:sp>
        <p:nvSpPr>
          <p:cNvPr id="745" name="Google Shape;745;p89"/>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746" name="Google Shape;746;p89"/>
          <p:cNvSpPr txBox="1"/>
          <p:nvPr>
            <p:ph idx="1" type="body"/>
          </p:nvPr>
        </p:nvSpPr>
        <p:spPr>
          <a:xfrm>
            <a:off x="1516775" y="1368200"/>
            <a:ext cx="6173400" cy="31782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900">
                <a:solidFill>
                  <a:schemeClr val="dk1"/>
                </a:solidFill>
              </a:rPr>
              <a:t>Series Designation </a:t>
            </a:r>
            <a:r>
              <a:rPr lang="en" sz="1900">
                <a:solidFill>
                  <a:schemeClr val="dk1"/>
                </a:solidFill>
              </a:rPr>
              <a:t>applies to record series </a:t>
            </a:r>
            <a:endParaRPr sz="1900">
              <a:solidFill>
                <a:schemeClr val="dk1"/>
              </a:solidFill>
            </a:endParaRPr>
          </a:p>
          <a:p>
            <a:pPr indent="-349250" lvl="0" marL="914400" rtl="0" algn="l">
              <a:lnSpc>
                <a:spcPct val="115000"/>
              </a:lnSpc>
              <a:spcBef>
                <a:spcPts val="1200"/>
              </a:spcBef>
              <a:spcAft>
                <a:spcPts val="0"/>
              </a:spcAft>
              <a:buClr>
                <a:schemeClr val="dk1"/>
              </a:buClr>
              <a:buSzPts val="1900"/>
              <a:buChar char="●"/>
            </a:pPr>
            <a:r>
              <a:rPr lang="en" sz="1900">
                <a:solidFill>
                  <a:schemeClr val="dk1"/>
                </a:solidFill>
              </a:rPr>
              <a:t>Designation predicts typical classification</a:t>
            </a:r>
            <a:endParaRPr sz="1900">
              <a:solidFill>
                <a:schemeClr val="dk1"/>
              </a:solidFill>
            </a:endParaRPr>
          </a:p>
          <a:p>
            <a:pPr indent="0" lvl="0" marL="0" rtl="0" algn="l">
              <a:lnSpc>
                <a:spcPct val="115000"/>
              </a:lnSpc>
              <a:spcBef>
                <a:spcPts val="1200"/>
              </a:spcBef>
              <a:spcAft>
                <a:spcPts val="0"/>
              </a:spcAft>
              <a:buNone/>
            </a:pPr>
            <a:r>
              <a:rPr b="1" lang="en" sz="1900">
                <a:solidFill>
                  <a:schemeClr val="dk1"/>
                </a:solidFill>
              </a:rPr>
              <a:t>Record Classification </a:t>
            </a:r>
            <a:r>
              <a:rPr lang="en" sz="1900">
                <a:solidFill>
                  <a:schemeClr val="dk1"/>
                </a:solidFill>
              </a:rPr>
              <a:t>applies to records or data </a:t>
            </a:r>
            <a:endParaRPr sz="1900">
              <a:solidFill>
                <a:schemeClr val="dk1"/>
              </a:solidFill>
            </a:endParaRPr>
          </a:p>
          <a:p>
            <a:pPr indent="-349250" lvl="0" marL="914400" rtl="0" algn="l">
              <a:lnSpc>
                <a:spcPct val="115000"/>
              </a:lnSpc>
              <a:spcBef>
                <a:spcPts val="1200"/>
              </a:spcBef>
              <a:spcAft>
                <a:spcPts val="0"/>
              </a:spcAft>
              <a:buClr>
                <a:schemeClr val="dk1"/>
              </a:buClr>
              <a:buSzPts val="1900"/>
              <a:buChar char="●"/>
            </a:pPr>
            <a:r>
              <a:rPr lang="en" sz="1900">
                <a:solidFill>
                  <a:schemeClr val="dk1"/>
                </a:solidFill>
              </a:rPr>
              <a:t>Classification applies to specific records</a:t>
            </a:r>
            <a:endParaRPr sz="1900">
              <a:solidFill>
                <a:schemeClr val="dk1"/>
              </a:solidFill>
            </a:endParaRPr>
          </a:p>
          <a:p>
            <a:pPr indent="0" lvl="0" marL="0" rtl="0" algn="l">
              <a:lnSpc>
                <a:spcPct val="115000"/>
              </a:lnSpc>
              <a:spcBef>
                <a:spcPts val="1200"/>
              </a:spcBef>
              <a:spcAft>
                <a:spcPts val="0"/>
              </a:spcAft>
              <a:buNone/>
            </a:pPr>
            <a:r>
              <a:t/>
            </a:r>
            <a:endParaRPr sz="1900">
              <a:solidFill>
                <a:schemeClr val="dk1"/>
              </a:solidFill>
            </a:endParaRPr>
          </a:p>
        </p:txBody>
      </p:sp>
      <p:pic>
        <p:nvPicPr>
          <p:cNvPr id="747" name="Google Shape;747;p89"/>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0"/>
          <p:cNvSpPr txBox="1"/>
          <p:nvPr>
            <p:ph idx="4294967295" type="title"/>
          </p:nvPr>
        </p:nvSpPr>
        <p:spPr>
          <a:xfrm>
            <a:off x="515350" y="307225"/>
            <a:ext cx="7962000" cy="1209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800"/>
              <a:t>Record Series 28572, Record request files</a:t>
            </a:r>
            <a:endParaRPr sz="1800"/>
          </a:p>
          <a:p>
            <a:pPr indent="-342900" lvl="0" marL="457200" rtl="0" algn="l">
              <a:lnSpc>
                <a:spcPct val="115000"/>
              </a:lnSpc>
              <a:spcBef>
                <a:spcPts val="1200"/>
              </a:spcBef>
              <a:spcAft>
                <a:spcPts val="0"/>
              </a:spcAft>
              <a:buClr>
                <a:schemeClr val="dk1"/>
              </a:buClr>
              <a:buSzPts val="1800"/>
              <a:buFont typeface="Montserrat"/>
              <a:buChar char="●"/>
            </a:pPr>
            <a:r>
              <a:rPr lang="en" sz="1800"/>
              <a:t>Designation: Primary = Public; Secondary = Private, Protected</a:t>
            </a:r>
            <a:endParaRPr/>
          </a:p>
        </p:txBody>
      </p:sp>
      <p:pic>
        <p:nvPicPr>
          <p:cNvPr id="753" name="Google Shape;753;p90"/>
          <p:cNvPicPr preferRelativeResize="0"/>
          <p:nvPr/>
        </p:nvPicPr>
        <p:blipFill>
          <a:blip r:embed="rId3">
            <a:alphaModFix/>
          </a:blip>
          <a:stretch>
            <a:fillRect/>
          </a:stretch>
        </p:blipFill>
        <p:spPr>
          <a:xfrm>
            <a:off x="1231550" y="1624550"/>
            <a:ext cx="4630199" cy="3261600"/>
          </a:xfrm>
          <a:prstGeom prst="rect">
            <a:avLst/>
          </a:prstGeom>
          <a:noFill/>
          <a:ln cap="flat" cmpd="sng" w="38100">
            <a:solidFill>
              <a:srgbClr val="222222"/>
            </a:solidFill>
            <a:prstDash val="solid"/>
            <a:round/>
            <a:headEnd len="sm" w="sm" type="none"/>
            <a:tailEnd len="sm" w="sm" type="none"/>
          </a:ln>
        </p:spPr>
      </p:pic>
      <p:pic>
        <p:nvPicPr>
          <p:cNvPr id="754" name="Google Shape;754;p90"/>
          <p:cNvPicPr preferRelativeResize="0"/>
          <p:nvPr/>
        </p:nvPicPr>
        <p:blipFill>
          <a:blip r:embed="rId4">
            <a:alphaModFix/>
          </a:blip>
          <a:stretch>
            <a:fillRect/>
          </a:stretch>
        </p:blipFill>
        <p:spPr>
          <a:xfrm>
            <a:off x="5306813" y="2392425"/>
            <a:ext cx="3495675" cy="2295525"/>
          </a:xfrm>
          <a:prstGeom prst="rect">
            <a:avLst/>
          </a:prstGeom>
          <a:noFill/>
          <a:ln cap="flat" cmpd="sng" w="38100">
            <a:solidFill>
              <a:srgbClr val="22222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46"/>
          <p:cNvSpPr txBox="1"/>
          <p:nvPr>
            <p:ph idx="4294967295" type="title"/>
          </p:nvPr>
        </p:nvSpPr>
        <p:spPr>
          <a:xfrm>
            <a:off x="1145325" y="0"/>
            <a:ext cx="49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202124"/>
                </a:solidFill>
              </a:rPr>
              <a:t>Efficiency = $$$</a:t>
            </a:r>
            <a:endParaRPr b="1">
              <a:solidFill>
                <a:srgbClr val="202124"/>
              </a:solidFill>
            </a:endParaRPr>
          </a:p>
        </p:txBody>
      </p:sp>
      <p:sp>
        <p:nvSpPr>
          <p:cNvPr id="333" name="Google Shape;333;p46"/>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334" name="Google Shape;334;p46"/>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1"/>
          <p:cNvSpPr txBox="1"/>
          <p:nvPr>
            <p:ph idx="1" type="body"/>
          </p:nvPr>
        </p:nvSpPr>
        <p:spPr>
          <a:xfrm>
            <a:off x="636750" y="1179425"/>
            <a:ext cx="2691000" cy="37377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1200"/>
              </a:spcBef>
              <a:spcAft>
                <a:spcPts val="0"/>
              </a:spcAft>
              <a:buClr>
                <a:schemeClr val="dk1"/>
              </a:buClr>
              <a:buSzPts val="1400"/>
              <a:buFont typeface="Montserrat"/>
              <a:buChar char="●"/>
            </a:pPr>
            <a:r>
              <a:rPr lang="en" sz="1400">
                <a:solidFill>
                  <a:schemeClr val="dk1"/>
                </a:solidFill>
              </a:rPr>
              <a:t>Look at the record to classify</a:t>
            </a:r>
            <a:endParaRPr sz="1400">
              <a:solidFill>
                <a:schemeClr val="dk1"/>
              </a:solidFill>
            </a:endParaRPr>
          </a:p>
          <a:p>
            <a:pPr indent="-317500" lvl="0" marL="457200" rtl="0" algn="l">
              <a:lnSpc>
                <a:spcPct val="115000"/>
              </a:lnSpc>
              <a:spcBef>
                <a:spcPts val="0"/>
              </a:spcBef>
              <a:spcAft>
                <a:spcPts val="0"/>
              </a:spcAft>
              <a:buClr>
                <a:schemeClr val="dk1"/>
              </a:buClr>
              <a:buSzPts val="1400"/>
              <a:buFont typeface="Montserrat"/>
              <a:buChar char="●"/>
            </a:pPr>
            <a:r>
              <a:rPr lang="en" sz="1400">
                <a:solidFill>
                  <a:schemeClr val="dk1"/>
                </a:solidFill>
              </a:rPr>
              <a:t>Identify what isn’t public</a:t>
            </a:r>
            <a:endParaRPr sz="1400">
              <a:solidFill>
                <a:schemeClr val="dk1"/>
              </a:solidFill>
            </a:endParaRPr>
          </a:p>
          <a:p>
            <a:pPr indent="-317500" lvl="0" marL="457200" rtl="0" algn="l">
              <a:lnSpc>
                <a:spcPct val="115000"/>
              </a:lnSpc>
              <a:spcBef>
                <a:spcPts val="0"/>
              </a:spcBef>
              <a:spcAft>
                <a:spcPts val="0"/>
              </a:spcAft>
              <a:buClr>
                <a:schemeClr val="dk1"/>
              </a:buClr>
              <a:buSzPts val="1400"/>
              <a:buFont typeface="Arial"/>
              <a:buChar char="●"/>
            </a:pPr>
            <a:r>
              <a:rPr lang="en" sz="1400">
                <a:solidFill>
                  <a:schemeClr val="dk1"/>
                </a:solidFill>
              </a:rPr>
              <a:t>Private per 63G-2-302(2)(d)</a:t>
            </a:r>
            <a:endParaRPr sz="1400">
              <a:solidFill>
                <a:schemeClr val="dk1"/>
              </a:solidFill>
            </a:endParaRPr>
          </a:p>
          <a:p>
            <a:pPr indent="-317500" lvl="0" marL="457200" rtl="0" algn="l">
              <a:lnSpc>
                <a:spcPct val="115000"/>
              </a:lnSpc>
              <a:spcBef>
                <a:spcPts val="0"/>
              </a:spcBef>
              <a:spcAft>
                <a:spcPts val="0"/>
              </a:spcAft>
              <a:buClr>
                <a:schemeClr val="dk1"/>
              </a:buClr>
              <a:buSzPts val="1400"/>
              <a:buFont typeface="Arial"/>
              <a:buChar char="●"/>
            </a:pPr>
            <a:r>
              <a:rPr lang="en" sz="1400">
                <a:solidFill>
                  <a:schemeClr val="dk1"/>
                </a:solidFill>
              </a:rPr>
              <a:t>Protected per 63G-2-305(17)</a:t>
            </a:r>
            <a:endParaRPr sz="1400">
              <a:solidFill>
                <a:schemeClr val="dk1"/>
              </a:solidFill>
            </a:endParaRPr>
          </a:p>
          <a:p>
            <a:pPr indent="0" lvl="0" marL="0" rtl="0" algn="l">
              <a:lnSpc>
                <a:spcPct val="115000"/>
              </a:lnSpc>
              <a:spcBef>
                <a:spcPts val="1200"/>
              </a:spcBef>
              <a:spcAft>
                <a:spcPts val="0"/>
              </a:spcAft>
              <a:buNone/>
            </a:pPr>
            <a:r>
              <a:rPr i="1" lang="en" sz="1400">
                <a:solidFill>
                  <a:schemeClr val="dk1"/>
                </a:solidFill>
              </a:rPr>
              <a:t>Note: it’s different than was designated</a:t>
            </a:r>
            <a:endParaRPr i="1" sz="1400">
              <a:solidFill>
                <a:schemeClr val="dk1"/>
              </a:solidFill>
            </a:endParaRPr>
          </a:p>
          <a:p>
            <a:pPr indent="-317500" lvl="0" marL="457200" rtl="0" algn="l">
              <a:lnSpc>
                <a:spcPct val="115000"/>
              </a:lnSpc>
              <a:spcBef>
                <a:spcPts val="1200"/>
              </a:spcBef>
              <a:spcAft>
                <a:spcPts val="0"/>
              </a:spcAft>
              <a:buClr>
                <a:schemeClr val="dk1"/>
              </a:buClr>
              <a:buSzPts val="1400"/>
              <a:buFont typeface="Arial"/>
              <a:buChar char="●"/>
            </a:pPr>
            <a:r>
              <a:rPr lang="en" sz="1400">
                <a:solidFill>
                  <a:schemeClr val="dk1"/>
                </a:solidFill>
              </a:rPr>
              <a:t>Redact it and provide record</a:t>
            </a:r>
            <a:endParaRPr sz="1400">
              <a:solidFill>
                <a:schemeClr val="dk1"/>
              </a:solidFill>
            </a:endParaRPr>
          </a:p>
        </p:txBody>
      </p:sp>
      <p:sp>
        <p:nvSpPr>
          <p:cNvPr id="760" name="Google Shape;760;p91"/>
          <p:cNvSpPr txBox="1"/>
          <p:nvPr>
            <p:ph idx="4294967295" type="title"/>
          </p:nvPr>
        </p:nvSpPr>
        <p:spPr>
          <a:xfrm>
            <a:off x="666600" y="209825"/>
            <a:ext cx="7810800" cy="8352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800"/>
              <a:t>I receive a request for my GRAMA request log, which is part of Record Series 28572, Record request files</a:t>
            </a:r>
            <a:endParaRPr/>
          </a:p>
        </p:txBody>
      </p:sp>
      <p:pic>
        <p:nvPicPr>
          <p:cNvPr id="761" name="Google Shape;761;p91" title="28572_Classification of GRAMA request log.png"/>
          <p:cNvPicPr preferRelativeResize="0"/>
          <p:nvPr/>
        </p:nvPicPr>
        <p:blipFill>
          <a:blip r:embed="rId3">
            <a:alphaModFix/>
          </a:blip>
          <a:stretch>
            <a:fillRect/>
          </a:stretch>
        </p:blipFill>
        <p:spPr>
          <a:xfrm>
            <a:off x="3327850" y="1236350"/>
            <a:ext cx="5286501" cy="3623850"/>
          </a:xfrm>
          <a:prstGeom prst="rect">
            <a:avLst/>
          </a:prstGeom>
          <a:noFill/>
          <a:ln cap="flat" cmpd="sng" w="38100">
            <a:solidFill>
              <a:srgbClr val="222222"/>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5" name="Shape 765"/>
        <p:cNvGrpSpPr/>
        <p:nvPr/>
      </p:nvGrpSpPr>
      <p:grpSpPr>
        <a:xfrm>
          <a:off x="0" y="0"/>
          <a:ext cx="0" cy="0"/>
          <a:chOff x="0" y="0"/>
          <a:chExt cx="0" cy="0"/>
        </a:xfrm>
      </p:grpSpPr>
      <p:sp>
        <p:nvSpPr>
          <p:cNvPr id="766" name="Google Shape;766;p92"/>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Title</a:t>
            </a:r>
            <a:endParaRPr b="1" sz="3000"/>
          </a:p>
        </p:txBody>
      </p:sp>
      <p:sp>
        <p:nvSpPr>
          <p:cNvPr id="767" name="Google Shape;767;p92"/>
          <p:cNvSpPr txBox="1"/>
          <p:nvPr>
            <p:ph idx="4294967295" type="title"/>
          </p:nvPr>
        </p:nvSpPr>
        <p:spPr>
          <a:xfrm>
            <a:off x="478467" y="294750"/>
            <a:ext cx="74130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Data or Record Sharing</a:t>
            </a:r>
            <a:endParaRPr b="1" sz="3000"/>
          </a:p>
        </p:txBody>
      </p:sp>
      <p:sp>
        <p:nvSpPr>
          <p:cNvPr id="768" name="Google Shape;768;p92"/>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769" name="Google Shape;769;p92"/>
          <p:cNvSpPr txBox="1"/>
          <p:nvPr>
            <p:ph idx="1" type="body"/>
          </p:nvPr>
        </p:nvSpPr>
        <p:spPr>
          <a:xfrm>
            <a:off x="2316375" y="1285950"/>
            <a:ext cx="5344500" cy="25716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342900" lvl="0" marL="457200" rtl="0" algn="l">
              <a:lnSpc>
                <a:spcPct val="115000"/>
              </a:lnSpc>
              <a:spcBef>
                <a:spcPts val="12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Sharing includes vendors, contractors and other government agencies</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Secondary use increases privacy risk</a:t>
            </a:r>
            <a:endParaRPr sz="1800">
              <a:solidFill>
                <a:schemeClr val="dk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Use must align with stated purpose</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Processor vs Sub-processor </a:t>
            </a:r>
            <a:endParaRPr sz="18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b="1" lang="en" sz="1700">
                <a:solidFill>
                  <a:schemeClr val="dk1"/>
                </a:solidFill>
                <a:latin typeface="Montserrat"/>
                <a:ea typeface="Montserrat"/>
                <a:cs typeface="Montserrat"/>
                <a:sym typeface="Montserrat"/>
              </a:rPr>
              <a:t>Tip</a:t>
            </a:r>
            <a:r>
              <a:rPr lang="en" sz="1700">
                <a:solidFill>
                  <a:schemeClr val="dk1"/>
                </a:solidFill>
                <a:latin typeface="Montserrat"/>
                <a:ea typeface="Montserrat"/>
                <a:cs typeface="Montserrat"/>
                <a:sym typeface="Montserrat"/>
              </a:rPr>
              <a:t>: Inventory your contracts.</a:t>
            </a:r>
            <a:endParaRPr sz="2200">
              <a:solidFill>
                <a:schemeClr val="dk1"/>
              </a:solidFill>
              <a:latin typeface="Montserrat"/>
              <a:ea typeface="Montserrat"/>
              <a:cs typeface="Montserrat"/>
              <a:sym typeface="Montserrat"/>
            </a:endParaRPr>
          </a:p>
        </p:txBody>
      </p:sp>
      <p:pic>
        <p:nvPicPr>
          <p:cNvPr id="770" name="Google Shape;770;p92"/>
          <p:cNvPicPr preferRelativeResize="0"/>
          <p:nvPr/>
        </p:nvPicPr>
        <p:blipFill>
          <a:blip r:embed="rId4">
            <a:alphaModFix/>
          </a:blip>
          <a:stretch>
            <a:fillRect/>
          </a:stretch>
        </p:blipFill>
        <p:spPr>
          <a:xfrm>
            <a:off x="7785325" y="152400"/>
            <a:ext cx="1206300" cy="1206300"/>
          </a:xfrm>
          <a:prstGeom prst="ellipse">
            <a:avLst/>
          </a:prstGeom>
          <a:noFill/>
          <a:ln>
            <a:noFill/>
          </a:ln>
        </p:spPr>
      </p:pic>
      <p:pic>
        <p:nvPicPr>
          <p:cNvPr id="771" name="Google Shape;771;p92" title="download.png"/>
          <p:cNvPicPr preferRelativeResize="0"/>
          <p:nvPr/>
        </p:nvPicPr>
        <p:blipFill>
          <a:blip r:embed="rId5">
            <a:alphaModFix/>
          </a:blip>
          <a:stretch>
            <a:fillRect/>
          </a:stretch>
        </p:blipFill>
        <p:spPr>
          <a:xfrm>
            <a:off x="215525" y="1491576"/>
            <a:ext cx="2389300" cy="2389300"/>
          </a:xfrm>
          <a:prstGeom prst="rect">
            <a:avLst/>
          </a:prstGeom>
          <a:noFill/>
          <a:ln>
            <a:noFill/>
          </a:ln>
        </p:spPr>
      </p:pic>
      <p:sp>
        <p:nvSpPr>
          <p:cNvPr id="772" name="Google Shape;772;p92"/>
          <p:cNvSpPr txBox="1"/>
          <p:nvPr/>
        </p:nvSpPr>
        <p:spPr>
          <a:xfrm>
            <a:off x="0" y="4450800"/>
            <a:ext cx="6537600" cy="692700"/>
          </a:xfrm>
          <a:prstGeom prst="rect">
            <a:avLst/>
          </a:prstGeom>
          <a:gradFill>
            <a:gsLst>
              <a:gs pos="0">
                <a:srgbClr val="FFF6DB"/>
              </a:gs>
              <a:gs pos="100000">
                <a:srgbClr val="FAD15C"/>
              </a:gs>
            </a:gsLst>
            <a:path path="circle">
              <a:fillToRect b="50%" l="50%" r="50%" t="50%"/>
            </a:path>
            <a:tileRect/>
          </a:gradFill>
          <a:ln>
            <a:noFill/>
          </a:ln>
        </p:spPr>
        <p:txBody>
          <a:bodyPr anchorCtr="0" anchor="t" bIns="98375" lIns="98375" spcFirstLastPara="1" rIns="98375" wrap="square" tIns="98375">
            <a:spAutoFit/>
          </a:bodyPr>
          <a:lstStyle/>
          <a:p>
            <a:pPr indent="-317500" lvl="0" marL="457200" rtl="0" algn="l">
              <a:lnSpc>
                <a:spcPct val="115000"/>
              </a:lnSpc>
              <a:spcBef>
                <a:spcPts val="1200"/>
              </a:spcBef>
              <a:spcAft>
                <a:spcPts val="0"/>
              </a:spcAft>
              <a:buSzPts val="1400"/>
              <a:buFont typeface="Montserrat"/>
              <a:buChar char="●"/>
            </a:pPr>
            <a:r>
              <a:rPr lang="en" u="sng">
                <a:latin typeface="Montserrat"/>
                <a:ea typeface="Montserrat"/>
                <a:cs typeface="Montserrat"/>
                <a:sym typeface="Montserrat"/>
                <a:hlinkClick r:id="rId6"/>
              </a:rPr>
              <a:t>Data Sharing Template</a:t>
            </a:r>
            <a:endParaRPr/>
          </a:p>
          <a:p>
            <a:pPr indent="-317500" lvl="0" marL="457200" rtl="0" algn="l">
              <a:lnSpc>
                <a:spcPct val="115000"/>
              </a:lnSpc>
              <a:spcBef>
                <a:spcPts val="0"/>
              </a:spcBef>
              <a:spcAft>
                <a:spcPts val="0"/>
              </a:spcAft>
              <a:buSzPts val="1400"/>
              <a:buFont typeface="Montserrat"/>
              <a:buChar char="●"/>
            </a:pPr>
            <a:r>
              <a:rPr lang="en" u="sng">
                <a:latin typeface="Montserrat"/>
                <a:ea typeface="Montserrat"/>
                <a:cs typeface="Montserrat"/>
                <a:sym typeface="Montserrat"/>
                <a:hlinkClick r:id="rId7"/>
              </a:rPr>
              <a:t>Guideline for Managing Data When Using a Third-Party Vendor</a:t>
            </a:r>
            <a:r>
              <a:rPr lang="en" sz="1600">
                <a:latin typeface="Montserrat"/>
                <a:ea typeface="Montserrat"/>
                <a:cs typeface="Montserrat"/>
                <a:sym typeface="Montserrat"/>
              </a:rPr>
              <a:t> </a:t>
            </a:r>
            <a:endParaRPr b="1" sz="1632">
              <a:latin typeface="Montserrat"/>
              <a:ea typeface="Montserrat"/>
              <a:cs typeface="Montserrat"/>
              <a:sym typeface="Montserrat"/>
            </a:endParaRPr>
          </a:p>
        </p:txBody>
      </p:sp>
      <p:sp>
        <p:nvSpPr>
          <p:cNvPr id="773" name="Google Shape;773;p92"/>
          <p:cNvSpPr txBox="1"/>
          <p:nvPr/>
        </p:nvSpPr>
        <p:spPr>
          <a:xfrm>
            <a:off x="0" y="4019700"/>
            <a:ext cx="1670100" cy="431100"/>
          </a:xfrm>
          <a:prstGeom prst="rect">
            <a:avLst/>
          </a:prstGeom>
          <a:noFill/>
          <a:ln cap="flat" cmpd="sng" w="28575">
            <a:solidFill>
              <a:srgbClr val="E2D6A3"/>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rgbClr val="E2D6A3"/>
                </a:solidFill>
                <a:latin typeface="Montserrat"/>
                <a:ea typeface="Montserrat"/>
                <a:cs typeface="Montserrat"/>
                <a:sym typeface="Montserrat"/>
              </a:rPr>
              <a:t>RESOURCES</a:t>
            </a:r>
            <a:endParaRPr b="1" sz="1600">
              <a:solidFill>
                <a:srgbClr val="E2D6A3"/>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108"/>
            </a:gs>
            <a:gs pos="100000">
              <a:srgbClr val="703D08"/>
            </a:gs>
          </a:gsLst>
          <a:path path="circle">
            <a:fillToRect b="50%" l="50%" r="50%" t="50%"/>
          </a:path>
          <a:tileRect/>
        </a:gradFill>
      </p:bgPr>
    </p:bg>
    <p:spTree>
      <p:nvGrpSpPr>
        <p:cNvPr id="777" name="Shape 777"/>
        <p:cNvGrpSpPr/>
        <p:nvPr/>
      </p:nvGrpSpPr>
      <p:grpSpPr>
        <a:xfrm>
          <a:off x="0" y="0"/>
          <a:ext cx="0" cy="0"/>
          <a:chOff x="0" y="0"/>
          <a:chExt cx="0" cy="0"/>
        </a:xfrm>
      </p:grpSpPr>
      <p:sp>
        <p:nvSpPr>
          <p:cNvPr id="778" name="Google Shape;778;p93"/>
          <p:cNvSpPr txBox="1"/>
          <p:nvPr>
            <p:ph idx="4294967295" type="title"/>
          </p:nvPr>
        </p:nvSpPr>
        <p:spPr>
          <a:xfrm>
            <a:off x="387900" y="286575"/>
            <a:ext cx="8368200" cy="6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3200"/>
              <a:buFont typeface="Arial"/>
              <a:buNone/>
            </a:pPr>
            <a:r>
              <a:rPr b="1" lang="en"/>
              <a:t>Help &amp; Support</a:t>
            </a:r>
            <a:endParaRPr i="1" sz="1400"/>
          </a:p>
          <a:p>
            <a:pPr indent="0" lvl="0" marL="0" rtl="0" algn="l">
              <a:spcBef>
                <a:spcPts val="0"/>
              </a:spcBef>
              <a:spcAft>
                <a:spcPts val="0"/>
              </a:spcAft>
              <a:buNone/>
            </a:pPr>
            <a:r>
              <a:t/>
            </a:r>
            <a:endParaRPr/>
          </a:p>
        </p:txBody>
      </p:sp>
      <p:sp>
        <p:nvSpPr>
          <p:cNvPr id="779" name="Google Shape;779;p93"/>
          <p:cNvSpPr txBox="1"/>
          <p:nvPr>
            <p:ph idx="1" type="body"/>
          </p:nvPr>
        </p:nvSpPr>
        <p:spPr>
          <a:xfrm>
            <a:off x="1049700" y="815250"/>
            <a:ext cx="3576000" cy="17739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1200"/>
              </a:spcBef>
              <a:spcAft>
                <a:spcPts val="0"/>
              </a:spcAft>
              <a:buClr>
                <a:schemeClr val="dk1"/>
              </a:buClr>
              <a:buSzPts val="1800"/>
              <a:buFont typeface="Montserrat"/>
              <a:buChar char="●"/>
            </a:pPr>
            <a:r>
              <a:rPr lang="en" sz="1800">
                <a:solidFill>
                  <a:schemeClr val="dk1"/>
                </a:solidFill>
              </a:rPr>
              <a:t>DARS, aka State Archives</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rPr>
              <a:t>Assigned </a:t>
            </a:r>
            <a:r>
              <a:rPr lang="en" sz="1800" u="sng">
                <a:solidFill>
                  <a:schemeClr val="dk1"/>
                </a:solidFill>
                <a:hlinkClick r:id="rId3">
                  <a:extLst>
                    <a:ext uri="{A12FA001-AC4F-418D-AE19-62706E023703}">
                      <ahyp:hlinkClr val="tx"/>
                    </a:ext>
                  </a:extLst>
                </a:hlinkClick>
              </a:rPr>
              <a:t>RIM Specialist</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Montserrat"/>
              <a:buChar char="●"/>
            </a:pPr>
            <a:r>
              <a:rPr lang="en" sz="1800" u="sng">
                <a:solidFill>
                  <a:schemeClr val="dk1"/>
                </a:solidFill>
                <a:hlinkClick r:id="rId4">
                  <a:extLst>
                    <a:ext uri="{A12FA001-AC4F-418D-AE19-62706E023703}">
                      <ahyp:hlinkClr val="tx"/>
                    </a:ext>
                  </a:extLst>
                </a:hlinkClick>
              </a:rPr>
              <a:t>ODP Website</a:t>
            </a:r>
            <a:r>
              <a:rPr lang="en" sz="1800">
                <a:solidFill>
                  <a:schemeClr val="dk1"/>
                </a:solidFill>
              </a:rPr>
              <a:t> </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rPr>
              <a:t>Strategic Privacy Plan Guides </a:t>
            </a:r>
            <a:endParaRPr>
              <a:solidFill>
                <a:schemeClr val="dk1"/>
              </a:solidFill>
            </a:endParaRPr>
          </a:p>
        </p:txBody>
      </p:sp>
      <p:sp>
        <p:nvSpPr>
          <p:cNvPr id="780" name="Google Shape;780;p93"/>
          <p:cNvSpPr txBox="1"/>
          <p:nvPr>
            <p:ph idx="2" type="body"/>
          </p:nvPr>
        </p:nvSpPr>
        <p:spPr>
          <a:xfrm>
            <a:off x="4721100" y="815250"/>
            <a:ext cx="3576000" cy="17214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1200"/>
              </a:spcBef>
              <a:spcAft>
                <a:spcPts val="0"/>
              </a:spcAft>
              <a:buClr>
                <a:schemeClr val="dk1"/>
              </a:buClr>
              <a:buSzPts val="1800"/>
              <a:buFont typeface="Montserrat"/>
              <a:buChar char="●"/>
            </a:pPr>
            <a:r>
              <a:rPr lang="en" sz="1800">
                <a:solidFill>
                  <a:schemeClr val="dk1"/>
                </a:solidFill>
              </a:rPr>
              <a:t>Retention Schedules</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 sz="1800">
                <a:solidFill>
                  <a:schemeClr val="dk1"/>
                </a:solidFill>
              </a:rPr>
              <a:t>Inventory Template</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 sz="1800" u="sng">
                <a:solidFill>
                  <a:schemeClr val="dk1"/>
                </a:solidFill>
                <a:hlinkClick r:id="rId5">
                  <a:extLst>
                    <a:ext uri="{A12FA001-AC4F-418D-AE19-62706E023703}">
                      <ahyp:hlinkClr val="tx"/>
                    </a:ext>
                  </a:extLst>
                </a:hlinkClick>
              </a:rPr>
              <a:t>RIM 101</a:t>
            </a:r>
            <a:r>
              <a:rPr lang="en" sz="1800">
                <a:solidFill>
                  <a:schemeClr val="dk1"/>
                </a:solidFill>
              </a:rPr>
              <a:t> recorded training</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 sz="1800" u="sng">
                <a:solidFill>
                  <a:schemeClr val="dk1"/>
                </a:solidFill>
                <a:hlinkClick r:id="rId6">
                  <a:extLst>
                    <a:ext uri="{A12FA001-AC4F-418D-AE19-62706E023703}">
                      <ahyp:hlinkClr val="tx"/>
                    </a:ext>
                  </a:extLst>
                </a:hlinkClick>
              </a:rPr>
              <a:t>GRAMA 101</a:t>
            </a:r>
            <a:r>
              <a:rPr lang="en" sz="1800">
                <a:solidFill>
                  <a:schemeClr val="dk1"/>
                </a:solidFill>
              </a:rPr>
              <a:t> recorded training</a:t>
            </a:r>
            <a:endParaRPr sz="1800">
              <a:solidFill>
                <a:schemeClr val="dk1"/>
              </a:solidFill>
            </a:endParaRPr>
          </a:p>
        </p:txBody>
      </p:sp>
      <p:pic>
        <p:nvPicPr>
          <p:cNvPr id="781" name="Google Shape;781;p93"/>
          <p:cNvPicPr preferRelativeResize="0"/>
          <p:nvPr/>
        </p:nvPicPr>
        <p:blipFill>
          <a:blip r:embed="rId7">
            <a:alphaModFix/>
          </a:blip>
          <a:stretch>
            <a:fillRect/>
          </a:stretch>
        </p:blipFill>
        <p:spPr>
          <a:xfrm>
            <a:off x="1340700" y="2641769"/>
            <a:ext cx="6878350" cy="2196381"/>
          </a:xfrm>
          <a:prstGeom prst="rect">
            <a:avLst/>
          </a:prstGeom>
          <a:noFill/>
          <a:ln>
            <a:noFill/>
          </a:ln>
        </p:spPr>
      </p:pic>
      <p:pic>
        <p:nvPicPr>
          <p:cNvPr id="782" name="Google Shape;782;p93"/>
          <p:cNvPicPr preferRelativeResize="0"/>
          <p:nvPr/>
        </p:nvPicPr>
        <p:blipFill>
          <a:blip r:embed="rId8">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6" name="Shape 786"/>
        <p:cNvGrpSpPr/>
        <p:nvPr/>
      </p:nvGrpSpPr>
      <p:grpSpPr>
        <a:xfrm>
          <a:off x="0" y="0"/>
          <a:ext cx="0" cy="0"/>
          <a:chOff x="0" y="0"/>
          <a:chExt cx="0" cy="0"/>
        </a:xfrm>
      </p:grpSpPr>
      <p:sp>
        <p:nvSpPr>
          <p:cNvPr id="787" name="Google Shape;787;p94"/>
          <p:cNvSpPr txBox="1"/>
          <p:nvPr>
            <p:ph idx="1" type="body"/>
          </p:nvPr>
        </p:nvSpPr>
        <p:spPr>
          <a:xfrm>
            <a:off x="1364375" y="1215800"/>
            <a:ext cx="6582900" cy="28488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292100" lvl="0" marL="342900" rtl="0" algn="l">
              <a:lnSpc>
                <a:spcPct val="115000"/>
              </a:lnSpc>
              <a:spcBef>
                <a:spcPts val="1200"/>
              </a:spcBef>
              <a:spcAft>
                <a:spcPts val="0"/>
              </a:spcAft>
              <a:buClr>
                <a:schemeClr val="dk1"/>
              </a:buClr>
              <a:buSzPts val="2000"/>
              <a:buFont typeface="Montserrat"/>
              <a:buChar char="●"/>
            </a:pPr>
            <a:r>
              <a:rPr b="1" lang="en" sz="2000">
                <a:solidFill>
                  <a:schemeClr val="dk1"/>
                </a:solidFill>
              </a:rPr>
              <a:t>Join the Utah Office of Data Privacy Mailing List</a:t>
            </a:r>
            <a:endParaRPr b="1" sz="2000">
              <a:solidFill>
                <a:schemeClr val="dk1"/>
              </a:solidFill>
            </a:endParaRPr>
          </a:p>
          <a:p>
            <a:pPr indent="-292100" lvl="1" marL="685800" rtl="0" algn="l">
              <a:lnSpc>
                <a:spcPct val="115000"/>
              </a:lnSpc>
              <a:spcBef>
                <a:spcPts val="0"/>
              </a:spcBef>
              <a:spcAft>
                <a:spcPts val="0"/>
              </a:spcAft>
              <a:buClr>
                <a:schemeClr val="dk1"/>
              </a:buClr>
              <a:buSzPts val="2000"/>
              <a:buFont typeface="Montserrat"/>
              <a:buChar char="○"/>
            </a:pPr>
            <a:r>
              <a:rPr lang="en" sz="1700">
                <a:solidFill>
                  <a:schemeClr val="dk1"/>
                </a:solidFill>
              </a:rPr>
              <a:t>Receive updates, resources, and upcoming training opportunities.</a:t>
            </a:r>
            <a:endParaRPr sz="1700">
              <a:solidFill>
                <a:schemeClr val="dk1"/>
              </a:solidFill>
            </a:endParaRPr>
          </a:p>
          <a:p>
            <a:pPr indent="-292100" lvl="0" marL="342900" rtl="0" algn="l">
              <a:lnSpc>
                <a:spcPct val="115000"/>
              </a:lnSpc>
              <a:spcBef>
                <a:spcPts val="0"/>
              </a:spcBef>
              <a:spcAft>
                <a:spcPts val="0"/>
              </a:spcAft>
              <a:buClr>
                <a:schemeClr val="dk1"/>
              </a:buClr>
              <a:buSzPts val="2000"/>
              <a:buFont typeface="Montserrat"/>
              <a:buChar char="●"/>
            </a:pPr>
            <a:r>
              <a:rPr b="1" lang="en" sz="2000">
                <a:solidFill>
                  <a:schemeClr val="dk1"/>
                </a:solidFill>
              </a:rPr>
              <a:t>Share Your Success Stories</a:t>
            </a:r>
            <a:endParaRPr b="1" sz="2000">
              <a:solidFill>
                <a:schemeClr val="dk1"/>
              </a:solidFill>
            </a:endParaRPr>
          </a:p>
          <a:p>
            <a:pPr indent="-292100" lvl="1" marL="685800" rtl="0" algn="l">
              <a:lnSpc>
                <a:spcPct val="115000"/>
              </a:lnSpc>
              <a:spcBef>
                <a:spcPts val="0"/>
              </a:spcBef>
              <a:spcAft>
                <a:spcPts val="0"/>
              </a:spcAft>
              <a:buClr>
                <a:schemeClr val="dk1"/>
              </a:buClr>
              <a:buSzPts val="2000"/>
              <a:buFont typeface="Montserrat"/>
              <a:buChar char="○"/>
            </a:pPr>
            <a:r>
              <a:rPr lang="en" sz="1700">
                <a:solidFill>
                  <a:schemeClr val="dk1"/>
                </a:solidFill>
              </a:rPr>
              <a:t>If your team has implemented a strong privacy practice, we’d love to highlight it.</a:t>
            </a:r>
            <a:endParaRPr sz="2000">
              <a:solidFill>
                <a:schemeClr val="dk1"/>
              </a:solidFill>
              <a:latin typeface="Montserrat"/>
              <a:ea typeface="Montserrat"/>
              <a:cs typeface="Montserrat"/>
              <a:sym typeface="Montserrat"/>
            </a:endParaRPr>
          </a:p>
        </p:txBody>
      </p:sp>
      <p:sp>
        <p:nvSpPr>
          <p:cNvPr id="788" name="Google Shape;788;p94"/>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Title</a:t>
            </a:r>
            <a:endParaRPr b="1" sz="3000"/>
          </a:p>
        </p:txBody>
      </p:sp>
      <p:sp>
        <p:nvSpPr>
          <p:cNvPr id="789" name="Google Shape;789;p94"/>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a:t>Stay Connected</a:t>
            </a:r>
            <a:endParaRPr b="1" sz="3000"/>
          </a:p>
        </p:txBody>
      </p:sp>
      <p:sp>
        <p:nvSpPr>
          <p:cNvPr id="790" name="Google Shape;790;p94"/>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791" name="Google Shape;791;p94"/>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5" name="Shape 795"/>
        <p:cNvGrpSpPr/>
        <p:nvPr/>
      </p:nvGrpSpPr>
      <p:grpSpPr>
        <a:xfrm>
          <a:off x="0" y="0"/>
          <a:ext cx="0" cy="0"/>
          <a:chOff x="0" y="0"/>
          <a:chExt cx="0" cy="0"/>
        </a:xfrm>
      </p:grpSpPr>
      <p:sp>
        <p:nvSpPr>
          <p:cNvPr id="796" name="Google Shape;796;p95"/>
          <p:cNvSpPr txBox="1"/>
          <p:nvPr>
            <p:ph idx="4294967295" type="title"/>
          </p:nvPr>
        </p:nvSpPr>
        <p:spPr>
          <a:xfrm>
            <a:off x="387900" y="207050"/>
            <a:ext cx="8368200" cy="6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 all your soda be full of bubbles!</a:t>
            </a:r>
            <a:endParaRPr/>
          </a:p>
        </p:txBody>
      </p:sp>
      <p:sp>
        <p:nvSpPr>
          <p:cNvPr id="797" name="Google Shape;797;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798" name="Google Shape;798;p95"/>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sp>
        <p:nvSpPr>
          <p:cNvPr id="799" name="Google Shape;799;p95"/>
          <p:cNvSpPr txBox="1"/>
          <p:nvPr>
            <p:ph idx="1" type="body"/>
          </p:nvPr>
        </p:nvSpPr>
        <p:spPr>
          <a:xfrm>
            <a:off x="1314875" y="3774475"/>
            <a:ext cx="4640700" cy="849600"/>
          </a:xfrm>
          <a:prstGeom prst="rect">
            <a:avLst/>
          </a:prstGeom>
          <a:solidFill>
            <a:srgbClr val="E2D6A3"/>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600"/>
              <a:buFont typeface="Arial"/>
              <a:buNone/>
            </a:pPr>
            <a:r>
              <a:rPr lang="en" sz="1800">
                <a:solidFill>
                  <a:srgbClr val="222222"/>
                </a:solidFill>
                <a:latin typeface="Montserrat"/>
                <a:ea typeface="Montserrat"/>
                <a:cs typeface="Montserrat"/>
                <a:sym typeface="Montserrat"/>
              </a:rPr>
              <a:t>DARS: </a:t>
            </a:r>
            <a:r>
              <a:rPr lang="en" sz="1800" u="sng">
                <a:solidFill>
                  <a:srgbClr val="222222"/>
                </a:solidFill>
                <a:latin typeface="Montserrat"/>
                <a:ea typeface="Montserrat"/>
                <a:cs typeface="Montserrat"/>
                <a:sym typeface="Montserrat"/>
                <a:hlinkClick r:id="rId4">
                  <a:extLst>
                    <a:ext uri="{A12FA001-AC4F-418D-AE19-62706E023703}">
                      <ahyp:hlinkClr val="tx"/>
                    </a:ext>
                  </a:extLst>
                </a:hlinkClick>
              </a:rPr>
              <a:t>recordsmanagement@utah.gov</a:t>
            </a:r>
            <a:endParaRPr sz="1800">
              <a:solidFill>
                <a:srgbClr val="222222"/>
              </a:solidFill>
              <a:latin typeface="Montserrat"/>
              <a:ea typeface="Montserrat"/>
              <a:cs typeface="Montserrat"/>
              <a:sym typeface="Montserrat"/>
            </a:endParaRPr>
          </a:p>
          <a:p>
            <a:pPr indent="0" lvl="0" marL="0" rtl="0" algn="l">
              <a:spcBef>
                <a:spcPts val="0"/>
              </a:spcBef>
              <a:spcAft>
                <a:spcPts val="0"/>
              </a:spcAft>
              <a:buNone/>
            </a:pPr>
            <a:r>
              <a:rPr lang="en" sz="1800">
                <a:solidFill>
                  <a:srgbClr val="222222"/>
                </a:solidFill>
                <a:latin typeface="Montserrat"/>
                <a:ea typeface="Montserrat"/>
                <a:cs typeface="Montserrat"/>
                <a:sym typeface="Montserrat"/>
              </a:rPr>
              <a:t>ODP: </a:t>
            </a:r>
            <a:r>
              <a:rPr lang="en" sz="1800" u="sng">
                <a:solidFill>
                  <a:srgbClr val="222222"/>
                </a:solidFill>
                <a:latin typeface="Montserrat"/>
                <a:ea typeface="Montserrat"/>
                <a:cs typeface="Montserrat"/>
                <a:sym typeface="Montserrat"/>
                <a:hlinkClick r:id="rId5">
                  <a:extLst>
                    <a:ext uri="{A12FA001-AC4F-418D-AE19-62706E023703}">
                      <ahyp:hlinkClr val="tx"/>
                    </a:ext>
                  </a:extLst>
                </a:hlinkClick>
              </a:rPr>
              <a:t>officeofdataprivacy@utah.gov</a:t>
            </a:r>
            <a:endParaRPr sz="2400">
              <a:solidFill>
                <a:srgbClr val="222222"/>
              </a:solidFill>
            </a:endParaRPr>
          </a:p>
        </p:txBody>
      </p:sp>
      <p:pic>
        <p:nvPicPr>
          <p:cNvPr descr="give it a black background" id="800" name="Google Shape;800;p95"/>
          <p:cNvPicPr preferRelativeResize="0"/>
          <p:nvPr/>
        </p:nvPicPr>
        <p:blipFill>
          <a:blip r:embed="rId6">
            <a:alphaModFix/>
          </a:blip>
          <a:stretch>
            <a:fillRect/>
          </a:stretch>
        </p:blipFill>
        <p:spPr>
          <a:xfrm rot="-652240">
            <a:off x="1560231" y="820657"/>
            <a:ext cx="1814935" cy="1814935"/>
          </a:xfrm>
          <a:prstGeom prst="rect">
            <a:avLst/>
          </a:prstGeom>
          <a:noFill/>
          <a:ln>
            <a:noFill/>
          </a:ln>
        </p:spPr>
      </p:pic>
      <p:pic>
        <p:nvPicPr>
          <p:cNvPr id="801" name="Google Shape;801;p95"/>
          <p:cNvPicPr preferRelativeResize="0"/>
          <p:nvPr/>
        </p:nvPicPr>
        <p:blipFill rotWithShape="1">
          <a:blip r:embed="rId7">
            <a:alphaModFix/>
          </a:blip>
          <a:srcRect b="0" l="0" r="0" t="0"/>
          <a:stretch/>
        </p:blipFill>
        <p:spPr>
          <a:xfrm rot="224570">
            <a:off x="5572576" y="727227"/>
            <a:ext cx="2780148" cy="2780171"/>
          </a:xfrm>
          <a:prstGeom prst="rect">
            <a:avLst/>
          </a:prstGeom>
          <a:noFill/>
          <a:ln>
            <a:noFill/>
          </a:ln>
        </p:spPr>
      </p:pic>
      <p:pic>
        <p:nvPicPr>
          <p:cNvPr id="802" name="Google Shape;802;p95"/>
          <p:cNvPicPr preferRelativeResize="0"/>
          <p:nvPr/>
        </p:nvPicPr>
        <p:blipFill>
          <a:blip r:embed="rId8">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p47"/>
          <p:cNvSpPr txBox="1"/>
          <p:nvPr>
            <p:ph idx="1" type="body"/>
          </p:nvPr>
        </p:nvSpPr>
        <p:spPr>
          <a:xfrm>
            <a:off x="1905225" y="1258200"/>
            <a:ext cx="3036600" cy="29913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Label?</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Description?</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Creator info?</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Ingredients list?</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Distribution info?</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Sell-by date?</a:t>
            </a:r>
            <a:endParaRPr sz="2000">
              <a:solidFill>
                <a:schemeClr val="dk1"/>
              </a:solidFill>
              <a:latin typeface="Montserrat"/>
              <a:ea typeface="Montserrat"/>
              <a:cs typeface="Montserrat"/>
              <a:sym typeface="Montserrat"/>
            </a:endParaRPr>
          </a:p>
          <a:p>
            <a:pPr indent="0" lvl="0" marL="457200" rtl="0" algn="l">
              <a:spcBef>
                <a:spcPts val="600"/>
              </a:spcBef>
              <a:spcAft>
                <a:spcPts val="0"/>
              </a:spcAft>
              <a:buNone/>
            </a:pPr>
            <a:r>
              <a:rPr lang="en" sz="2000">
                <a:solidFill>
                  <a:schemeClr val="dk1"/>
                </a:solidFill>
                <a:latin typeface="Montserrat"/>
                <a:ea typeface="Montserrat"/>
                <a:cs typeface="Montserrat"/>
                <a:sym typeface="Montserrat"/>
              </a:rPr>
              <a:t>Location?</a:t>
            </a:r>
            <a:endParaRPr sz="2000">
              <a:solidFill>
                <a:schemeClr val="dk1"/>
              </a:solidFill>
              <a:latin typeface="Montserrat"/>
              <a:ea typeface="Montserrat"/>
              <a:cs typeface="Montserrat"/>
              <a:sym typeface="Montserrat"/>
            </a:endParaRPr>
          </a:p>
        </p:txBody>
      </p:sp>
      <p:sp>
        <p:nvSpPr>
          <p:cNvPr id="340" name="Google Shape;340;p47"/>
          <p:cNvSpPr txBox="1"/>
          <p:nvPr>
            <p:ph idx="4294967295" type="title"/>
          </p:nvPr>
        </p:nvSpPr>
        <p:spPr>
          <a:xfrm>
            <a:off x="514625" y="294750"/>
            <a:ext cx="7343700" cy="598800"/>
          </a:xfrm>
          <a:prstGeom prst="rect">
            <a:avLst/>
          </a:prstGeom>
          <a:gradFill>
            <a:gsLst>
              <a:gs pos="0">
                <a:srgbClr val="F48108"/>
              </a:gs>
              <a:gs pos="100000">
                <a:srgbClr val="703D08"/>
              </a:gs>
            </a:gsLst>
            <a:path path="circle">
              <a:fillToRect b="50%" l="50%" r="50%" t="50%"/>
            </a:path>
            <a:tileRect/>
          </a:gradFill>
        </p:spPr>
        <p:txBody>
          <a:bodyPr anchorCtr="0" anchor="t" bIns="91425" lIns="91425" spcFirstLastPara="1" rIns="91425" wrap="square" tIns="91425">
            <a:noAutofit/>
          </a:bodyPr>
          <a:lstStyle/>
          <a:p>
            <a:pPr indent="0" lvl="0" marL="0" rtl="0" algn="l">
              <a:spcBef>
                <a:spcPts val="0"/>
              </a:spcBef>
              <a:spcAft>
                <a:spcPts val="0"/>
              </a:spcAft>
              <a:buNone/>
            </a:pPr>
            <a:r>
              <a:rPr b="1" lang="en" sz="3000"/>
              <a:t>Your agency is producing records</a:t>
            </a:r>
            <a:endParaRPr b="1" sz="3000"/>
          </a:p>
        </p:txBody>
      </p:sp>
      <p:sp>
        <p:nvSpPr>
          <p:cNvPr id="341" name="Google Shape;341;p47"/>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342" name="Google Shape;342;p47"/>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48"/>
          <p:cNvSpPr txBox="1"/>
          <p:nvPr>
            <p:ph idx="1" type="body"/>
          </p:nvPr>
        </p:nvSpPr>
        <p:spPr>
          <a:xfrm>
            <a:off x="1113550" y="919525"/>
            <a:ext cx="7073700" cy="3967200"/>
          </a:xfrm>
          <a:prstGeom prst="rect">
            <a:avLst/>
          </a:prstGeom>
          <a:gradFill>
            <a:gsLst>
              <a:gs pos="0">
                <a:srgbClr val="F48108"/>
              </a:gs>
              <a:gs pos="100000">
                <a:srgbClr val="703D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b="1" lang="en" sz="2400">
                <a:solidFill>
                  <a:srgbClr val="E2D6A3"/>
                </a:solidFill>
              </a:rPr>
              <a:t>“</a:t>
            </a:r>
            <a:r>
              <a:rPr lang="en" sz="2000">
                <a:solidFill>
                  <a:schemeClr val="dk1"/>
                </a:solidFill>
                <a:latin typeface="Montserrat"/>
                <a:ea typeface="Montserrat"/>
                <a:cs typeface="Montserrat"/>
                <a:sym typeface="Montserrat"/>
              </a:rPr>
              <a:t>Records management is the field of management responsible for establishing and implementing policies, systems, and procedures to capture, create, access, distribute, use, store, secure, retrieve records, and ensure proper disposition at the conclusion of organization's records and information lifecycle.</a:t>
            </a:r>
            <a:r>
              <a:rPr b="1" lang="en" sz="2400">
                <a:solidFill>
                  <a:srgbClr val="E2D6A3"/>
                </a:solidFill>
              </a:rPr>
              <a:t>”</a:t>
            </a:r>
            <a:endParaRPr sz="800">
              <a:solidFill>
                <a:schemeClr val="dk1"/>
              </a:solidFill>
              <a:latin typeface="Montserrat"/>
              <a:ea typeface="Montserrat"/>
              <a:cs typeface="Montserrat"/>
              <a:sym typeface="Montserrat"/>
            </a:endParaRPr>
          </a:p>
          <a:p>
            <a:pPr indent="0" lvl="0" marL="0" rtl="0" algn="ctr">
              <a:spcBef>
                <a:spcPts val="600"/>
              </a:spcBef>
              <a:spcAft>
                <a:spcPts val="0"/>
              </a:spcAft>
              <a:buNone/>
            </a:pPr>
            <a:r>
              <a:rPr lang="en" sz="2000">
                <a:solidFill>
                  <a:schemeClr val="dk1"/>
                </a:solidFill>
                <a:latin typeface="Montserrat"/>
                <a:ea typeface="Montserrat"/>
                <a:cs typeface="Montserrat"/>
                <a:sym typeface="Montserrat"/>
              </a:rPr>
              <a:t>- ARMA International</a:t>
            </a:r>
            <a:endParaRPr sz="2000">
              <a:solidFill>
                <a:schemeClr val="dk1"/>
              </a:solidFill>
              <a:latin typeface="Montserrat"/>
              <a:ea typeface="Montserrat"/>
              <a:cs typeface="Montserrat"/>
              <a:sym typeface="Montserrat"/>
            </a:endParaRPr>
          </a:p>
        </p:txBody>
      </p:sp>
      <p:sp>
        <p:nvSpPr>
          <p:cNvPr id="348" name="Google Shape;348;p48"/>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349" name="Google Shape;349;p48"/>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49"/>
          <p:cNvSpPr txBox="1"/>
          <p:nvPr>
            <p:ph idx="4294967295" type="title"/>
          </p:nvPr>
        </p:nvSpPr>
        <p:spPr>
          <a:xfrm>
            <a:off x="387900" y="286575"/>
            <a:ext cx="8368200" cy="6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Objectives</a:t>
            </a:r>
            <a:endParaRPr/>
          </a:p>
        </p:txBody>
      </p:sp>
      <p:sp>
        <p:nvSpPr>
          <p:cNvPr id="355" name="Google Shape;355;p49"/>
          <p:cNvSpPr txBox="1"/>
          <p:nvPr>
            <p:ph idx="1" type="body"/>
          </p:nvPr>
        </p:nvSpPr>
        <p:spPr>
          <a:xfrm>
            <a:off x="3186275" y="1738850"/>
            <a:ext cx="4529100" cy="1468800"/>
          </a:xfrm>
          <a:prstGeom prst="rect">
            <a:avLst/>
          </a:prstGeom>
          <a:solidFill>
            <a:srgbClr val="E2D6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000000"/>
                </a:solidFill>
              </a:rPr>
              <a:t>Understanding Record Series</a:t>
            </a:r>
            <a:endParaRPr b="1" sz="2000">
              <a:solidFill>
                <a:srgbClr val="000000"/>
              </a:solidFill>
            </a:endParaRPr>
          </a:p>
          <a:p>
            <a:pPr indent="0" lvl="0" marL="0" rtl="0" algn="ctr">
              <a:spcBef>
                <a:spcPts val="0"/>
              </a:spcBef>
              <a:spcAft>
                <a:spcPts val="0"/>
              </a:spcAft>
              <a:buNone/>
            </a:pPr>
            <a:r>
              <a:rPr b="1" lang="en" sz="2000">
                <a:solidFill>
                  <a:srgbClr val="000000"/>
                </a:solidFill>
              </a:rPr>
              <a:t>Using Retention Schedules</a:t>
            </a:r>
            <a:endParaRPr b="1" sz="2000">
              <a:solidFill>
                <a:srgbClr val="000000"/>
              </a:solidFill>
            </a:endParaRPr>
          </a:p>
          <a:p>
            <a:pPr indent="0" lvl="0" marL="0" rtl="0" algn="ctr">
              <a:spcBef>
                <a:spcPts val="0"/>
              </a:spcBef>
              <a:spcAft>
                <a:spcPts val="0"/>
              </a:spcAft>
              <a:buNone/>
            </a:pPr>
            <a:r>
              <a:rPr b="1" lang="en" sz="2000">
                <a:solidFill>
                  <a:srgbClr val="000000"/>
                </a:solidFill>
              </a:rPr>
              <a:t>Making Records Management Plans</a:t>
            </a:r>
            <a:endParaRPr b="1" sz="2000">
              <a:solidFill>
                <a:srgbClr val="000000"/>
              </a:solidFill>
            </a:endParaRPr>
          </a:p>
        </p:txBody>
      </p:sp>
      <p:sp>
        <p:nvSpPr>
          <p:cNvPr id="356" name="Google Shape;356;p49"/>
          <p:cNvSpPr txBox="1"/>
          <p:nvPr>
            <p:ph idx="2" type="body"/>
          </p:nvPr>
        </p:nvSpPr>
        <p:spPr>
          <a:xfrm>
            <a:off x="2313725" y="3610271"/>
            <a:ext cx="4458300" cy="462600"/>
          </a:xfrm>
          <a:prstGeom prst="rect">
            <a:avLst/>
          </a:prstGeom>
          <a:solidFill>
            <a:srgbClr val="E2D6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000000"/>
                </a:solidFill>
              </a:rPr>
              <a:t>What questions do you have?</a:t>
            </a:r>
            <a:endParaRPr b="1" sz="2000">
              <a:solidFill>
                <a:srgbClr val="000000"/>
              </a:solidFill>
            </a:endParaRPr>
          </a:p>
        </p:txBody>
      </p:sp>
      <p:sp>
        <p:nvSpPr>
          <p:cNvPr id="357" name="Google Shape;357;p49"/>
          <p:cNvSpPr txBox="1"/>
          <p:nvPr>
            <p:ph idx="12" type="sldNum"/>
          </p:nvPr>
        </p:nvSpPr>
        <p:spPr>
          <a:xfrm>
            <a:off x="77333" y="4676361"/>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n"/>
              <a:t>‹#›</a:t>
            </a:fld>
            <a:endParaRPr/>
          </a:p>
        </p:txBody>
      </p:sp>
      <p:pic>
        <p:nvPicPr>
          <p:cNvPr id="358" name="Google Shape;358;p49"/>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6A3"/>
        </a:solidFill>
      </p:bgPr>
    </p:bg>
    <p:spTree>
      <p:nvGrpSpPr>
        <p:cNvPr id="362" name="Shape 362"/>
        <p:cNvGrpSpPr/>
        <p:nvPr/>
      </p:nvGrpSpPr>
      <p:grpSpPr>
        <a:xfrm>
          <a:off x="0" y="0"/>
          <a:ext cx="0" cy="0"/>
          <a:chOff x="0" y="0"/>
          <a:chExt cx="0" cy="0"/>
        </a:xfrm>
      </p:grpSpPr>
      <p:sp>
        <p:nvSpPr>
          <p:cNvPr id="363" name="Google Shape;363;p50"/>
          <p:cNvSpPr txBox="1"/>
          <p:nvPr>
            <p:ph type="title"/>
          </p:nvPr>
        </p:nvSpPr>
        <p:spPr>
          <a:xfrm>
            <a:off x="490256" y="526350"/>
            <a:ext cx="6000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800"/>
              </a:spcAft>
              <a:buNone/>
            </a:pPr>
            <a:r>
              <a:rPr lang="en">
                <a:solidFill>
                  <a:srgbClr val="783F04"/>
                </a:solidFill>
              </a:rPr>
              <a:t>Understanding Record Series</a:t>
            </a:r>
            <a:endParaRPr>
              <a:solidFill>
                <a:srgbClr val="783F04"/>
              </a:solidFill>
            </a:endParaRPr>
          </a:p>
        </p:txBody>
      </p:sp>
      <p:pic>
        <p:nvPicPr>
          <p:cNvPr id="364" name="Google Shape;364;p50"/>
          <p:cNvPicPr preferRelativeResize="0"/>
          <p:nvPr/>
        </p:nvPicPr>
        <p:blipFill>
          <a:blip r:embed="rId3">
            <a:alphaModFix/>
          </a:blip>
          <a:stretch>
            <a:fillRect/>
          </a:stretch>
        </p:blipFill>
        <p:spPr>
          <a:xfrm>
            <a:off x="7785325" y="152400"/>
            <a:ext cx="1206300" cy="12063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v Ops 2">
  <a:themeElements>
    <a:clrScheme name="Custom 347">
      <a:dk1>
        <a:srgbClr val="707070"/>
      </a:dk1>
      <a:lt1>
        <a:srgbClr val="FFFFFF"/>
      </a:lt1>
      <a:dk2>
        <a:srgbClr val="5971FF"/>
      </a:dk2>
      <a:lt2>
        <a:srgbClr val="E6E6E6"/>
      </a:lt2>
      <a:accent1>
        <a:srgbClr val="8252FF"/>
      </a:accent1>
      <a:accent2>
        <a:srgbClr val="6BBAFC"/>
      </a:accent2>
      <a:accent3>
        <a:srgbClr val="C72900"/>
      </a:accent3>
      <a:accent4>
        <a:srgbClr val="EF8300"/>
      </a:accent4>
      <a:accent5>
        <a:srgbClr val="EDAD00"/>
      </a:accent5>
      <a:accent6>
        <a:srgbClr val="707070"/>
      </a:accent6>
      <a:hlink>
        <a:srgbClr val="5971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v Ops 2">
  <a:themeElements>
    <a:clrScheme name="Custom 347">
      <a:dk1>
        <a:srgbClr val="707070"/>
      </a:dk1>
      <a:lt1>
        <a:srgbClr val="FFFFFF"/>
      </a:lt1>
      <a:dk2>
        <a:srgbClr val="5971FF"/>
      </a:dk2>
      <a:lt2>
        <a:srgbClr val="E6E6E6"/>
      </a:lt2>
      <a:accent1>
        <a:srgbClr val="8252FF"/>
      </a:accent1>
      <a:accent2>
        <a:srgbClr val="6BBAFC"/>
      </a:accent2>
      <a:accent3>
        <a:srgbClr val="C72900"/>
      </a:accent3>
      <a:accent4>
        <a:srgbClr val="EF8300"/>
      </a:accent4>
      <a:accent5>
        <a:srgbClr val="EDAD00"/>
      </a:accent5>
      <a:accent6>
        <a:srgbClr val="707070"/>
      </a:accent6>
      <a:hlink>
        <a:srgbClr val="5971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